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51" r:id="rId3"/>
    <p:sldMasterId id="2147483655" r:id="rId4"/>
  </p:sldMasterIdLst>
  <p:sldIdLst>
    <p:sldId id="258" r:id="rId5"/>
    <p:sldId id="259" r:id="rId6"/>
    <p:sldId id="260" r:id="rId7"/>
    <p:sldId id="261" r:id="rId8"/>
    <p:sldId id="262" r:id="rId9"/>
    <p:sldId id="275" r:id="rId10"/>
    <p:sldId id="276" r:id="rId11"/>
    <p:sldId id="263" r:id="rId12"/>
    <p:sldId id="264" r:id="rId13"/>
    <p:sldId id="265" r:id="rId14"/>
    <p:sldId id="267" r:id="rId15"/>
    <p:sldId id="268" r:id="rId16"/>
    <p:sldId id="277" r:id="rId17"/>
    <p:sldId id="269" r:id="rId18"/>
    <p:sldId id="270" r:id="rId19"/>
    <p:sldId id="271" r:id="rId20"/>
    <p:sldId id="272" r:id="rId21"/>
    <p:sldId id="273" r:id="rId22"/>
    <p:sldId id="274" r:id="rId2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5057"/>
    <a:srgbClr val="E8A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chen Lambrechts" userId="7d6dc052-d627-484f-a437-a243fd8fd5c0" providerId="ADAL" clId="{ED501781-6E0C-4AEC-A8DA-D811F6425CAB}"/>
    <pc:docChg chg="undo custSel addSld delSld modSld sldOrd delMainMaster">
      <pc:chgData name="Jochen Lambrechts" userId="7d6dc052-d627-484f-a437-a243fd8fd5c0" providerId="ADAL" clId="{ED501781-6E0C-4AEC-A8DA-D811F6425CAB}" dt="2026-09-30T08:07:05.723" v="3558" actId="20577"/>
      <pc:docMkLst>
        <pc:docMk/>
      </pc:docMkLst>
      <pc:sldChg chg="modSp new mod">
        <pc:chgData name="Jochen Lambrechts" userId="7d6dc052-d627-484f-a437-a243fd8fd5c0" providerId="ADAL" clId="{ED501781-6E0C-4AEC-A8DA-D811F6425CAB}" dt="2026-09-21T12:12:39.700" v="3506" actId="20577"/>
        <pc:sldMkLst>
          <pc:docMk/>
          <pc:sldMk cId="3944441384" sldId="259"/>
        </pc:sldMkLst>
        <pc:spChg chg="mod">
          <ac:chgData name="Jochen Lambrechts" userId="7d6dc052-d627-484f-a437-a243fd8fd5c0" providerId="ADAL" clId="{ED501781-6E0C-4AEC-A8DA-D811F6425CAB}" dt="2026-09-21T12:12:39.700" v="3506" actId="20577"/>
          <ac:spMkLst>
            <pc:docMk/>
            <pc:sldMk cId="3944441384" sldId="259"/>
            <ac:spMk id="2" creationId="{A212BC8A-2788-453B-2FC0-6CE5FEE60F01}"/>
          </ac:spMkLst>
        </pc:spChg>
        <pc:spChg chg="mod">
          <ac:chgData name="Jochen Lambrechts" userId="7d6dc052-d627-484f-a437-a243fd8fd5c0" providerId="ADAL" clId="{ED501781-6E0C-4AEC-A8DA-D811F6425CAB}" dt="2026-09-08T06:49:08.992" v="2163" actId="20577"/>
          <ac:spMkLst>
            <pc:docMk/>
            <pc:sldMk cId="3944441384" sldId="259"/>
            <ac:spMk id="3" creationId="{6413FADA-0A57-73FA-5B43-00D9CD646534}"/>
          </ac:spMkLst>
        </pc:spChg>
      </pc:sldChg>
      <pc:sldChg chg="addSp modSp mod">
        <pc:chgData name="Jochen Lambrechts" userId="7d6dc052-d627-484f-a437-a243fd8fd5c0" providerId="ADAL" clId="{ED501781-6E0C-4AEC-A8DA-D811F6425CAB}" dt="2026-09-08T06:55:19.055" v="2296" actId="207"/>
        <pc:sldMkLst>
          <pc:docMk/>
          <pc:sldMk cId="3353996904" sldId="260"/>
        </pc:sldMkLst>
        <pc:spChg chg="mod">
          <ac:chgData name="Jochen Lambrechts" userId="7d6dc052-d627-484f-a437-a243fd8fd5c0" providerId="ADAL" clId="{ED501781-6E0C-4AEC-A8DA-D811F6425CAB}" dt="2026-09-08T06:52:59.173" v="2211" actId="20577"/>
          <ac:spMkLst>
            <pc:docMk/>
            <pc:sldMk cId="3353996904" sldId="260"/>
            <ac:spMk id="2" creationId="{5D5AB775-ED43-0BF6-07FF-252BB24E4222}"/>
          </ac:spMkLst>
        </pc:spChg>
        <pc:spChg chg="add mod">
          <ac:chgData name="Jochen Lambrechts" userId="7d6dc052-d627-484f-a437-a243fd8fd5c0" providerId="ADAL" clId="{ED501781-6E0C-4AEC-A8DA-D811F6425CAB}" dt="2026-09-08T06:55:19.055" v="2296" actId="207"/>
          <ac:spMkLst>
            <pc:docMk/>
            <pc:sldMk cId="3353996904" sldId="260"/>
            <ac:spMk id="6" creationId="{4FC3171E-06AE-5E6E-C65D-B4195A80C163}"/>
          </ac:spMkLst>
        </pc:spChg>
        <pc:picChg chg="add mod modCrop">
          <ac:chgData name="Jochen Lambrechts" userId="7d6dc052-d627-484f-a437-a243fd8fd5c0" providerId="ADAL" clId="{ED501781-6E0C-4AEC-A8DA-D811F6425CAB}" dt="2026-09-08T06:53:27.382" v="2218" actId="1076"/>
          <ac:picMkLst>
            <pc:docMk/>
            <pc:sldMk cId="3353996904" sldId="260"/>
            <ac:picMk id="5" creationId="{82BEBBCA-F5B8-A547-9E2E-16511000266F}"/>
          </ac:picMkLst>
        </pc:picChg>
      </pc:sldChg>
      <pc:sldChg chg="addSp modSp mod">
        <pc:chgData name="Jochen Lambrechts" userId="7d6dc052-d627-484f-a437-a243fd8fd5c0" providerId="ADAL" clId="{ED501781-6E0C-4AEC-A8DA-D811F6425CAB}" dt="2026-09-21T12:12:10.140" v="3490" actId="20577"/>
        <pc:sldMkLst>
          <pc:docMk/>
          <pc:sldMk cId="998031270" sldId="261"/>
        </pc:sldMkLst>
        <pc:spChg chg="mod">
          <ac:chgData name="Jochen Lambrechts" userId="7d6dc052-d627-484f-a437-a243fd8fd5c0" providerId="ADAL" clId="{ED501781-6E0C-4AEC-A8DA-D811F6425CAB}" dt="2026-09-08T07:00:43.623" v="2315" actId="20577"/>
          <ac:spMkLst>
            <pc:docMk/>
            <pc:sldMk cId="998031270" sldId="261"/>
            <ac:spMk id="2" creationId="{FDF25E9D-C0CE-384C-00AC-626D5B1932D7}"/>
          </ac:spMkLst>
        </pc:spChg>
        <pc:spChg chg="add mod">
          <ac:chgData name="Jochen Lambrechts" userId="7d6dc052-d627-484f-a437-a243fd8fd5c0" providerId="ADAL" clId="{ED501781-6E0C-4AEC-A8DA-D811F6425CAB}" dt="2026-09-21T12:12:10.140" v="3490" actId="20577"/>
          <ac:spMkLst>
            <pc:docMk/>
            <pc:sldMk cId="998031270" sldId="261"/>
            <ac:spMk id="3" creationId="{7D70E7C5-D4F5-DEF9-C2DD-CC35028DDCEF}"/>
          </ac:spMkLst>
        </pc:spChg>
      </pc:sldChg>
      <pc:sldChg chg="addSp modSp new mod">
        <pc:chgData name="Jochen Lambrechts" userId="7d6dc052-d627-484f-a437-a243fd8fd5c0" providerId="ADAL" clId="{ED501781-6E0C-4AEC-A8DA-D811F6425CAB}" dt="2026-09-14T13:08:00.208" v="2682" actId="20577"/>
        <pc:sldMkLst>
          <pc:docMk/>
          <pc:sldMk cId="752380496" sldId="262"/>
        </pc:sldMkLst>
        <pc:spChg chg="mod">
          <ac:chgData name="Jochen Lambrechts" userId="7d6dc052-d627-484f-a437-a243fd8fd5c0" providerId="ADAL" clId="{ED501781-6E0C-4AEC-A8DA-D811F6425CAB}" dt="2026-09-08T07:05:42.516" v="2474" actId="20577"/>
          <ac:spMkLst>
            <pc:docMk/>
            <pc:sldMk cId="752380496" sldId="262"/>
            <ac:spMk id="2" creationId="{603D6820-7308-634B-5585-AF00E31601FA}"/>
          </ac:spMkLst>
        </pc:spChg>
        <pc:spChg chg="mod">
          <ac:chgData name="Jochen Lambrechts" userId="7d6dc052-d627-484f-a437-a243fd8fd5c0" providerId="ADAL" clId="{ED501781-6E0C-4AEC-A8DA-D811F6425CAB}" dt="2026-09-14T13:08:00.208" v="2682" actId="20577"/>
          <ac:spMkLst>
            <pc:docMk/>
            <pc:sldMk cId="752380496" sldId="262"/>
            <ac:spMk id="3" creationId="{55CF5406-74BC-46D7-F958-F9802C70640B}"/>
          </ac:spMkLst>
        </pc:spChg>
        <pc:picChg chg="add mod">
          <ac:chgData name="Jochen Lambrechts" userId="7d6dc052-d627-484f-a437-a243fd8fd5c0" providerId="ADAL" clId="{ED501781-6E0C-4AEC-A8DA-D811F6425CAB}" dt="2026-09-08T07:06:36.014" v="2478" actId="1076"/>
          <ac:picMkLst>
            <pc:docMk/>
            <pc:sldMk cId="752380496" sldId="262"/>
            <ac:picMk id="4" creationId="{D5B1C347-4C1C-5753-5100-2B14210FE161}"/>
          </ac:picMkLst>
        </pc:picChg>
      </pc:sldChg>
      <pc:sldChg chg="addSp delSp modSp new mod">
        <pc:chgData name="Jochen Lambrechts" userId="7d6dc052-d627-484f-a437-a243fd8fd5c0" providerId="ADAL" clId="{ED501781-6E0C-4AEC-A8DA-D811F6425CAB}" dt="2026-09-14T14:00:59.883" v="3281" actId="20577"/>
        <pc:sldMkLst>
          <pc:docMk/>
          <pc:sldMk cId="2743816125" sldId="263"/>
        </pc:sldMkLst>
        <pc:spChg chg="mod">
          <ac:chgData name="Jochen Lambrechts" userId="7d6dc052-d627-484f-a437-a243fd8fd5c0" providerId="ADAL" clId="{ED501781-6E0C-4AEC-A8DA-D811F6425CAB}" dt="2026-09-08T07:01:01.088" v="2331" actId="20577"/>
          <ac:spMkLst>
            <pc:docMk/>
            <pc:sldMk cId="2743816125" sldId="263"/>
            <ac:spMk id="2" creationId="{2DC7B4DE-4045-803A-C99A-5878DB6E4E9E}"/>
          </ac:spMkLst>
        </pc:spChg>
        <pc:spChg chg="mod">
          <ac:chgData name="Jochen Lambrechts" userId="7d6dc052-d627-484f-a437-a243fd8fd5c0" providerId="ADAL" clId="{ED501781-6E0C-4AEC-A8DA-D811F6425CAB}" dt="2026-09-14T14:00:59.883" v="3281" actId="20577"/>
          <ac:spMkLst>
            <pc:docMk/>
            <pc:sldMk cId="2743816125" sldId="263"/>
            <ac:spMk id="3" creationId="{1CA42C68-A3F0-6952-E1E9-0883A3FB519B}"/>
          </ac:spMkLst>
        </pc:spChg>
        <pc:picChg chg="add mod">
          <ac:chgData name="Jochen Lambrechts" userId="7d6dc052-d627-484f-a437-a243fd8fd5c0" providerId="ADAL" clId="{ED501781-6E0C-4AEC-A8DA-D811F6425CAB}" dt="2026-09-14T13:39:00.188" v="3187" actId="1076"/>
          <ac:picMkLst>
            <pc:docMk/>
            <pc:sldMk cId="2743816125" sldId="263"/>
            <ac:picMk id="5" creationId="{C3B82719-8DB9-5598-5D97-6DC8454D4A0C}"/>
          </ac:picMkLst>
        </pc:picChg>
      </pc:sldChg>
      <pc:sldChg chg="modSp new mod">
        <pc:chgData name="Jochen Lambrechts" userId="7d6dc052-d627-484f-a437-a243fd8fd5c0" providerId="ADAL" clId="{ED501781-6E0C-4AEC-A8DA-D811F6425CAB}" dt="2026-09-30T08:07:05.723" v="3558" actId="20577"/>
        <pc:sldMkLst>
          <pc:docMk/>
          <pc:sldMk cId="3645996623" sldId="264"/>
        </pc:sldMkLst>
        <pc:spChg chg="mod">
          <ac:chgData name="Jochen Lambrechts" userId="7d6dc052-d627-484f-a437-a243fd8fd5c0" providerId="ADAL" clId="{ED501781-6E0C-4AEC-A8DA-D811F6425CAB}" dt="2026-09-08T07:01:15.904" v="2339" actId="20577"/>
          <ac:spMkLst>
            <pc:docMk/>
            <pc:sldMk cId="3645996623" sldId="264"/>
            <ac:spMk id="2" creationId="{39D45AFC-E98A-AECD-4109-30852E5E7ECE}"/>
          </ac:spMkLst>
        </pc:spChg>
        <pc:spChg chg="mod">
          <ac:chgData name="Jochen Lambrechts" userId="7d6dc052-d627-484f-a437-a243fd8fd5c0" providerId="ADAL" clId="{ED501781-6E0C-4AEC-A8DA-D811F6425CAB}" dt="2026-09-30T08:07:05.723" v="3558" actId="20577"/>
          <ac:spMkLst>
            <pc:docMk/>
            <pc:sldMk cId="3645996623" sldId="264"/>
            <ac:spMk id="3" creationId="{F0AE087F-2D4F-8A0F-19C2-04D7B19EEFBE}"/>
          </ac:spMkLst>
        </pc:spChg>
      </pc:sldChg>
      <pc:sldChg chg="addSp modSp new mod">
        <pc:chgData name="Jochen Lambrechts" userId="7d6dc052-d627-484f-a437-a243fd8fd5c0" providerId="ADAL" clId="{ED501781-6E0C-4AEC-A8DA-D811F6425CAB}" dt="2026-09-14T13:11:56.084" v="2872" actId="20577"/>
        <pc:sldMkLst>
          <pc:docMk/>
          <pc:sldMk cId="242401822" sldId="265"/>
        </pc:sldMkLst>
        <pc:spChg chg="mod">
          <ac:chgData name="Jochen Lambrechts" userId="7d6dc052-d627-484f-a437-a243fd8fd5c0" providerId="ADAL" clId="{ED501781-6E0C-4AEC-A8DA-D811F6425CAB}" dt="2026-09-08T07:01:24.550" v="2345" actId="20577"/>
          <ac:spMkLst>
            <pc:docMk/>
            <pc:sldMk cId="242401822" sldId="265"/>
            <ac:spMk id="2" creationId="{95E884D1-0D36-58EF-0606-37FBB665F29A}"/>
          </ac:spMkLst>
        </pc:spChg>
        <pc:spChg chg="mod">
          <ac:chgData name="Jochen Lambrechts" userId="7d6dc052-d627-484f-a437-a243fd8fd5c0" providerId="ADAL" clId="{ED501781-6E0C-4AEC-A8DA-D811F6425CAB}" dt="2026-09-14T13:11:56.084" v="2872" actId="20577"/>
          <ac:spMkLst>
            <pc:docMk/>
            <pc:sldMk cId="242401822" sldId="265"/>
            <ac:spMk id="3" creationId="{2F8B0AC6-908D-D44B-0DA5-C2BF688C98E7}"/>
          </ac:spMkLst>
        </pc:spChg>
        <pc:picChg chg="add mod">
          <ac:chgData name="Jochen Lambrechts" userId="7d6dc052-d627-484f-a437-a243fd8fd5c0" providerId="ADAL" clId="{ED501781-6E0C-4AEC-A8DA-D811F6425CAB}" dt="2026-09-14T13:10:50.959" v="2712" actId="1076"/>
          <ac:picMkLst>
            <pc:docMk/>
            <pc:sldMk cId="242401822" sldId="265"/>
            <ac:picMk id="5" creationId="{AC5640CD-5051-A483-3F78-B6E824334FF7}"/>
          </ac:picMkLst>
        </pc:picChg>
      </pc:sldChg>
      <pc:sldChg chg="addSp modSp new mod">
        <pc:chgData name="Jochen Lambrechts" userId="7d6dc052-d627-484f-a437-a243fd8fd5c0" providerId="ADAL" clId="{ED501781-6E0C-4AEC-A8DA-D811F6425CAB}" dt="2026-09-14T13:14:32.616" v="2920" actId="1076"/>
        <pc:sldMkLst>
          <pc:docMk/>
          <pc:sldMk cId="151202895" sldId="267"/>
        </pc:sldMkLst>
        <pc:spChg chg="mod">
          <ac:chgData name="Jochen Lambrechts" userId="7d6dc052-d627-484f-a437-a243fd8fd5c0" providerId="ADAL" clId="{ED501781-6E0C-4AEC-A8DA-D811F6425CAB}" dt="2026-09-08T07:01:35.670" v="2365" actId="20577"/>
          <ac:spMkLst>
            <pc:docMk/>
            <pc:sldMk cId="151202895" sldId="267"/>
            <ac:spMk id="2" creationId="{3589B5A3-069B-732A-69B4-78C867D74FA4}"/>
          </ac:spMkLst>
        </pc:spChg>
        <pc:spChg chg="mod">
          <ac:chgData name="Jochen Lambrechts" userId="7d6dc052-d627-484f-a437-a243fd8fd5c0" providerId="ADAL" clId="{ED501781-6E0C-4AEC-A8DA-D811F6425CAB}" dt="2026-09-14T13:14:27.551" v="2919" actId="20577"/>
          <ac:spMkLst>
            <pc:docMk/>
            <pc:sldMk cId="151202895" sldId="267"/>
            <ac:spMk id="3" creationId="{7A77F504-7602-2AC3-292F-295450B0CF0E}"/>
          </ac:spMkLst>
        </pc:spChg>
        <pc:picChg chg="add mod">
          <ac:chgData name="Jochen Lambrechts" userId="7d6dc052-d627-484f-a437-a243fd8fd5c0" providerId="ADAL" clId="{ED501781-6E0C-4AEC-A8DA-D811F6425CAB}" dt="2026-09-14T13:14:32.616" v="2920" actId="1076"/>
          <ac:picMkLst>
            <pc:docMk/>
            <pc:sldMk cId="151202895" sldId="267"/>
            <ac:picMk id="4" creationId="{6219B667-B15F-E1AC-452A-7E916A17633F}"/>
          </ac:picMkLst>
        </pc:picChg>
      </pc:sldChg>
      <pc:sldChg chg="addSp modSp new mod">
        <pc:chgData name="Jochen Lambrechts" userId="7d6dc052-d627-484f-a437-a243fd8fd5c0" providerId="ADAL" clId="{ED501781-6E0C-4AEC-A8DA-D811F6425CAB}" dt="2026-09-21T12:24:35.072" v="3527" actId="1076"/>
        <pc:sldMkLst>
          <pc:docMk/>
          <pc:sldMk cId="3857182103" sldId="268"/>
        </pc:sldMkLst>
        <pc:spChg chg="mod">
          <ac:chgData name="Jochen Lambrechts" userId="7d6dc052-d627-484f-a437-a243fd8fd5c0" providerId="ADAL" clId="{ED501781-6E0C-4AEC-A8DA-D811F6425CAB}" dt="2026-09-08T07:01:41.534" v="2372" actId="20577"/>
          <ac:spMkLst>
            <pc:docMk/>
            <pc:sldMk cId="3857182103" sldId="268"/>
            <ac:spMk id="2" creationId="{AC2993A5-7179-D1A1-4D65-96095878C1A8}"/>
          </ac:spMkLst>
        </pc:spChg>
        <pc:spChg chg="mod">
          <ac:chgData name="Jochen Lambrechts" userId="7d6dc052-d627-484f-a437-a243fd8fd5c0" providerId="ADAL" clId="{ED501781-6E0C-4AEC-A8DA-D811F6425CAB}" dt="2026-09-14T13:15:49.242" v="3037" actId="20577"/>
          <ac:spMkLst>
            <pc:docMk/>
            <pc:sldMk cId="3857182103" sldId="268"/>
            <ac:spMk id="3" creationId="{58E8B6AE-27D0-A9A4-EBBE-9A69CA05EEB2}"/>
          </ac:spMkLst>
        </pc:spChg>
        <pc:picChg chg="add mod modCrop">
          <ac:chgData name="Jochen Lambrechts" userId="7d6dc052-d627-484f-a437-a243fd8fd5c0" providerId="ADAL" clId="{ED501781-6E0C-4AEC-A8DA-D811F6425CAB}" dt="2026-09-21T12:24:35.072" v="3527" actId="1076"/>
          <ac:picMkLst>
            <pc:docMk/>
            <pc:sldMk cId="3857182103" sldId="268"/>
            <ac:picMk id="5" creationId="{5EE5AB52-4719-8B68-4D1A-150F27BE58C4}"/>
          </ac:picMkLst>
        </pc:picChg>
      </pc:sldChg>
      <pc:sldChg chg="addSp modSp new mod">
        <pc:chgData name="Jochen Lambrechts" userId="7d6dc052-d627-484f-a437-a243fd8fd5c0" providerId="ADAL" clId="{ED501781-6E0C-4AEC-A8DA-D811F6425CAB}" dt="2026-09-21T12:24:00.821" v="3521" actId="1076"/>
        <pc:sldMkLst>
          <pc:docMk/>
          <pc:sldMk cId="2714451516" sldId="269"/>
        </pc:sldMkLst>
        <pc:spChg chg="mod">
          <ac:chgData name="Jochen Lambrechts" userId="7d6dc052-d627-484f-a437-a243fd8fd5c0" providerId="ADAL" clId="{ED501781-6E0C-4AEC-A8DA-D811F6425CAB}" dt="2026-09-08T07:01:50.583" v="2386" actId="20577"/>
          <ac:spMkLst>
            <pc:docMk/>
            <pc:sldMk cId="2714451516" sldId="269"/>
            <ac:spMk id="2" creationId="{FB032D5D-D28A-F6B5-62AD-FF3BE8300671}"/>
          </ac:spMkLst>
        </pc:spChg>
        <pc:spChg chg="mod">
          <ac:chgData name="Jochen Lambrechts" userId="7d6dc052-d627-484f-a437-a243fd8fd5c0" providerId="ADAL" clId="{ED501781-6E0C-4AEC-A8DA-D811F6425CAB}" dt="2026-09-14T13:36:12.246" v="3181" actId="5793"/>
          <ac:spMkLst>
            <pc:docMk/>
            <pc:sldMk cId="2714451516" sldId="269"/>
            <ac:spMk id="3" creationId="{E4139EC1-AA6D-67B3-C782-D108607F5A5B}"/>
          </ac:spMkLst>
        </pc:spChg>
        <pc:picChg chg="add mod">
          <ac:chgData name="Jochen Lambrechts" userId="7d6dc052-d627-484f-a437-a243fd8fd5c0" providerId="ADAL" clId="{ED501781-6E0C-4AEC-A8DA-D811F6425CAB}" dt="2026-09-21T12:24:00.821" v="3521" actId="1076"/>
          <ac:picMkLst>
            <pc:docMk/>
            <pc:sldMk cId="2714451516" sldId="269"/>
            <ac:picMk id="5" creationId="{C368FE08-D7C5-C893-DDBC-431D0777F9D9}"/>
          </ac:picMkLst>
        </pc:picChg>
        <pc:picChg chg="add mod">
          <ac:chgData name="Jochen Lambrechts" userId="7d6dc052-d627-484f-a437-a243fd8fd5c0" providerId="ADAL" clId="{ED501781-6E0C-4AEC-A8DA-D811F6425CAB}" dt="2026-09-21T12:23:58.964" v="3520" actId="1076"/>
          <ac:picMkLst>
            <pc:docMk/>
            <pc:sldMk cId="2714451516" sldId="269"/>
            <ac:picMk id="7" creationId="{A6EE6C92-6242-4118-B8EC-F252C2209669}"/>
          </ac:picMkLst>
        </pc:picChg>
      </pc:sldChg>
      <pc:sldChg chg="addSp delSp modSp new mod modAnim">
        <pc:chgData name="Jochen Lambrechts" userId="7d6dc052-d627-484f-a437-a243fd8fd5c0" providerId="ADAL" clId="{ED501781-6E0C-4AEC-A8DA-D811F6425CAB}" dt="2026-09-14T13:18:56.228" v="3063" actId="1076"/>
        <pc:sldMkLst>
          <pc:docMk/>
          <pc:sldMk cId="767519336" sldId="270"/>
        </pc:sldMkLst>
        <pc:picChg chg="add mod">
          <ac:chgData name="Jochen Lambrechts" userId="7d6dc052-d627-484f-a437-a243fd8fd5c0" providerId="ADAL" clId="{ED501781-6E0C-4AEC-A8DA-D811F6425CAB}" dt="2026-09-14T13:18:56.228" v="3063" actId="1076"/>
          <ac:picMkLst>
            <pc:docMk/>
            <pc:sldMk cId="767519336" sldId="270"/>
            <ac:picMk id="6" creationId="{74196F4C-2435-CD52-FFC1-644F94790F7A}"/>
          </ac:picMkLst>
        </pc:picChg>
      </pc:sldChg>
      <pc:sldChg chg="addSp modSp new mod">
        <pc:chgData name="Jochen Lambrechts" userId="7d6dc052-d627-484f-a437-a243fd8fd5c0" providerId="ADAL" clId="{ED501781-6E0C-4AEC-A8DA-D811F6425CAB}" dt="2026-09-14T14:09:14.709" v="3464" actId="1076"/>
        <pc:sldMkLst>
          <pc:docMk/>
          <pc:sldMk cId="372411656" sldId="271"/>
        </pc:sldMkLst>
        <pc:spChg chg="mod">
          <ac:chgData name="Jochen Lambrechts" userId="7d6dc052-d627-484f-a437-a243fd8fd5c0" providerId="ADAL" clId="{ED501781-6E0C-4AEC-A8DA-D811F6425CAB}" dt="2026-09-08T07:02:21.533" v="2405" actId="20577"/>
          <ac:spMkLst>
            <pc:docMk/>
            <pc:sldMk cId="372411656" sldId="271"/>
            <ac:spMk id="2" creationId="{B4D6075E-675E-DEF0-7E7C-B71426B19ABD}"/>
          </ac:spMkLst>
        </pc:spChg>
        <pc:spChg chg="mod">
          <ac:chgData name="Jochen Lambrechts" userId="7d6dc052-d627-484f-a437-a243fd8fd5c0" providerId="ADAL" clId="{ED501781-6E0C-4AEC-A8DA-D811F6425CAB}" dt="2026-09-14T14:05:42.657" v="3453" actId="20577"/>
          <ac:spMkLst>
            <pc:docMk/>
            <pc:sldMk cId="372411656" sldId="271"/>
            <ac:spMk id="3" creationId="{1642A5F1-673A-9D6E-54CE-50501E399EB2}"/>
          </ac:spMkLst>
        </pc:spChg>
        <pc:picChg chg="add mod">
          <ac:chgData name="Jochen Lambrechts" userId="7d6dc052-d627-484f-a437-a243fd8fd5c0" providerId="ADAL" clId="{ED501781-6E0C-4AEC-A8DA-D811F6425CAB}" dt="2026-09-14T14:09:14.709" v="3464" actId="1076"/>
          <ac:picMkLst>
            <pc:docMk/>
            <pc:sldMk cId="372411656" sldId="271"/>
            <ac:picMk id="4" creationId="{10B03167-7618-DBE5-5EC6-C169C9F90C41}"/>
          </ac:picMkLst>
        </pc:picChg>
      </pc:sldChg>
      <pc:sldChg chg="addSp modSp new mod">
        <pc:chgData name="Jochen Lambrechts" userId="7d6dc052-d627-484f-a437-a243fd8fd5c0" providerId="ADAL" clId="{ED501781-6E0C-4AEC-A8DA-D811F6425CAB}" dt="2026-09-21T12:37:46.864" v="3532" actId="1076"/>
        <pc:sldMkLst>
          <pc:docMk/>
          <pc:sldMk cId="3105902293" sldId="272"/>
        </pc:sldMkLst>
        <pc:spChg chg="mod">
          <ac:chgData name="Jochen Lambrechts" userId="7d6dc052-d627-484f-a437-a243fd8fd5c0" providerId="ADAL" clId="{ED501781-6E0C-4AEC-A8DA-D811F6425CAB}" dt="2026-09-08T07:02:27.902" v="2422" actId="20577"/>
          <ac:spMkLst>
            <pc:docMk/>
            <pc:sldMk cId="3105902293" sldId="272"/>
            <ac:spMk id="2" creationId="{6F171F0B-BC31-C5D8-ED36-38CA70A872CE}"/>
          </ac:spMkLst>
        </pc:spChg>
        <pc:spChg chg="mod">
          <ac:chgData name="Jochen Lambrechts" userId="7d6dc052-d627-484f-a437-a243fd8fd5c0" providerId="ADAL" clId="{ED501781-6E0C-4AEC-A8DA-D811F6425CAB}" dt="2026-09-21T12:25:56.702" v="3528" actId="207"/>
          <ac:spMkLst>
            <pc:docMk/>
            <pc:sldMk cId="3105902293" sldId="272"/>
            <ac:spMk id="3" creationId="{467A4747-7EDE-2255-EE86-6AC749294B8C}"/>
          </ac:spMkLst>
        </pc:spChg>
        <pc:picChg chg="add mod">
          <ac:chgData name="Jochen Lambrechts" userId="7d6dc052-d627-484f-a437-a243fd8fd5c0" providerId="ADAL" clId="{ED501781-6E0C-4AEC-A8DA-D811F6425CAB}" dt="2026-09-21T12:37:46.864" v="3532" actId="1076"/>
          <ac:picMkLst>
            <pc:docMk/>
            <pc:sldMk cId="3105902293" sldId="272"/>
            <ac:picMk id="5" creationId="{7311A14E-7BE4-1951-66F3-0614B87AD18F}"/>
          </ac:picMkLst>
        </pc:picChg>
      </pc:sldChg>
      <pc:sldChg chg="modSp new mod">
        <pc:chgData name="Jochen Lambrechts" userId="7d6dc052-d627-484f-a437-a243fd8fd5c0" providerId="ADAL" clId="{ED501781-6E0C-4AEC-A8DA-D811F6425CAB}" dt="2026-09-14T14:07:19.750" v="3454"/>
        <pc:sldMkLst>
          <pc:docMk/>
          <pc:sldMk cId="2085830253" sldId="273"/>
        </pc:sldMkLst>
        <pc:spChg chg="mod">
          <ac:chgData name="Jochen Lambrechts" userId="7d6dc052-d627-484f-a437-a243fd8fd5c0" providerId="ADAL" clId="{ED501781-6E0C-4AEC-A8DA-D811F6425CAB}" dt="2026-09-08T07:02:34.334" v="2439" actId="20577"/>
          <ac:spMkLst>
            <pc:docMk/>
            <pc:sldMk cId="2085830253" sldId="273"/>
            <ac:spMk id="2" creationId="{4915C52C-CBC4-534E-B662-8CE28328D538}"/>
          </ac:spMkLst>
        </pc:spChg>
        <pc:spChg chg="mod">
          <ac:chgData name="Jochen Lambrechts" userId="7d6dc052-d627-484f-a437-a243fd8fd5c0" providerId="ADAL" clId="{ED501781-6E0C-4AEC-A8DA-D811F6425CAB}" dt="2026-09-14T14:07:19.750" v="3454"/>
          <ac:spMkLst>
            <pc:docMk/>
            <pc:sldMk cId="2085830253" sldId="273"/>
            <ac:spMk id="3" creationId="{E3FA784F-1798-4DD0-1233-7221DDB799A4}"/>
          </ac:spMkLst>
        </pc:spChg>
      </pc:sldChg>
      <pc:sldChg chg="addSp delSp modSp new mod">
        <pc:chgData name="Jochen Lambrechts" userId="7d6dc052-d627-484f-a437-a243fd8fd5c0" providerId="ADAL" clId="{ED501781-6E0C-4AEC-A8DA-D811F6425CAB}" dt="2026-09-14T14:07:48.586" v="3457" actId="1076"/>
        <pc:sldMkLst>
          <pc:docMk/>
          <pc:sldMk cId="1395676990" sldId="274"/>
        </pc:sldMkLst>
        <pc:spChg chg="mod">
          <ac:chgData name="Jochen Lambrechts" userId="7d6dc052-d627-484f-a437-a243fd8fd5c0" providerId="ADAL" clId="{ED501781-6E0C-4AEC-A8DA-D811F6425CAB}" dt="2026-09-08T07:02:42.823" v="2447" actId="20577"/>
          <ac:spMkLst>
            <pc:docMk/>
            <pc:sldMk cId="1395676990" sldId="274"/>
            <ac:spMk id="2" creationId="{F91865B9-6EFA-0A80-F877-45457A8213FA}"/>
          </ac:spMkLst>
        </pc:spChg>
        <pc:picChg chg="add mod">
          <ac:chgData name="Jochen Lambrechts" userId="7d6dc052-d627-484f-a437-a243fd8fd5c0" providerId="ADAL" clId="{ED501781-6E0C-4AEC-A8DA-D811F6425CAB}" dt="2026-09-14T14:07:48.586" v="3457" actId="1076"/>
          <ac:picMkLst>
            <pc:docMk/>
            <pc:sldMk cId="1395676990" sldId="274"/>
            <ac:picMk id="4" creationId="{6DAF6742-4421-73C0-D484-49B6C5083E4D}"/>
          </ac:picMkLst>
        </pc:picChg>
      </pc:sldChg>
      <pc:sldChg chg="addSp delSp modSp new mod">
        <pc:chgData name="Jochen Lambrechts" userId="7d6dc052-d627-484f-a437-a243fd8fd5c0" providerId="ADAL" clId="{ED501781-6E0C-4AEC-A8DA-D811F6425CAB}" dt="2026-09-08T07:15:57.183" v="2488" actId="1076"/>
        <pc:sldMkLst>
          <pc:docMk/>
          <pc:sldMk cId="4169019494" sldId="275"/>
        </pc:sldMkLst>
        <pc:spChg chg="mod">
          <ac:chgData name="Jochen Lambrechts" userId="7d6dc052-d627-484f-a437-a243fd8fd5c0" providerId="ADAL" clId="{ED501781-6E0C-4AEC-A8DA-D811F6425CAB}" dt="2026-09-08T07:10:08.319" v="2486"/>
          <ac:spMkLst>
            <pc:docMk/>
            <pc:sldMk cId="4169019494" sldId="275"/>
            <ac:spMk id="2" creationId="{92DFB72A-6DEF-B2F1-910A-7CBDAF4F0AD3}"/>
          </ac:spMkLst>
        </pc:spChg>
        <pc:picChg chg="add mod">
          <ac:chgData name="Jochen Lambrechts" userId="7d6dc052-d627-484f-a437-a243fd8fd5c0" providerId="ADAL" clId="{ED501781-6E0C-4AEC-A8DA-D811F6425CAB}" dt="2026-09-08T07:15:57.183" v="2488" actId="1076"/>
          <ac:picMkLst>
            <pc:docMk/>
            <pc:sldMk cId="4169019494" sldId="275"/>
            <ac:picMk id="4" creationId="{5CB46ED7-29CA-6B3D-784F-311DC4EB0D23}"/>
          </ac:picMkLst>
        </pc:picChg>
      </pc:sldChg>
      <pc:sldChg chg="addSp delSp modSp add mod modAnim">
        <pc:chgData name="Jochen Lambrechts" userId="7d6dc052-d627-484f-a437-a243fd8fd5c0" providerId="ADAL" clId="{ED501781-6E0C-4AEC-A8DA-D811F6425CAB}" dt="2026-09-08T07:16:30.268" v="2493" actId="1076"/>
        <pc:sldMkLst>
          <pc:docMk/>
          <pc:sldMk cId="1030732777" sldId="276"/>
        </pc:sldMkLst>
        <pc:picChg chg="add mod">
          <ac:chgData name="Jochen Lambrechts" userId="7d6dc052-d627-484f-a437-a243fd8fd5c0" providerId="ADAL" clId="{ED501781-6E0C-4AEC-A8DA-D811F6425CAB}" dt="2026-09-08T07:16:30.268" v="2493" actId="1076"/>
          <ac:picMkLst>
            <pc:docMk/>
            <pc:sldMk cId="1030732777" sldId="276"/>
            <ac:picMk id="3" creationId="{46B80B82-9665-6745-D5BF-88FE4D4742D5}"/>
          </ac:picMkLst>
        </pc:picChg>
      </pc:sldChg>
      <pc:sldChg chg="addSp delSp modSp new mod">
        <pc:chgData name="Jochen Lambrechts" userId="7d6dc052-d627-484f-a437-a243fd8fd5c0" providerId="ADAL" clId="{ED501781-6E0C-4AEC-A8DA-D811F6425CAB}" dt="2026-09-14T13:18:12.926" v="3058" actId="1076"/>
        <pc:sldMkLst>
          <pc:docMk/>
          <pc:sldMk cId="3556843654" sldId="277"/>
        </pc:sldMkLst>
        <pc:picChg chg="add mod">
          <ac:chgData name="Jochen Lambrechts" userId="7d6dc052-d627-484f-a437-a243fd8fd5c0" providerId="ADAL" clId="{ED501781-6E0C-4AEC-A8DA-D811F6425CAB}" dt="2026-09-14T13:18:10.484" v="3057" actId="14100"/>
          <ac:picMkLst>
            <pc:docMk/>
            <pc:sldMk cId="3556843654" sldId="277"/>
            <ac:picMk id="4" creationId="{D2C4F60F-F05E-CD22-E928-2D773BD81907}"/>
          </ac:picMkLst>
        </pc:picChg>
        <pc:picChg chg="add mod">
          <ac:chgData name="Jochen Lambrechts" userId="7d6dc052-d627-484f-a437-a243fd8fd5c0" providerId="ADAL" clId="{ED501781-6E0C-4AEC-A8DA-D811F6425CAB}" dt="2026-09-14T13:18:12.926" v="3058" actId="1076"/>
          <ac:picMkLst>
            <pc:docMk/>
            <pc:sldMk cId="3556843654" sldId="277"/>
            <ac:picMk id="6" creationId="{43BA1171-2C52-B8B1-BD0B-1BFA5C4B5F6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3000FCE-F3F7-A537-7D6A-89426444C0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4643" y="949625"/>
            <a:ext cx="9358043" cy="5168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75057"/>
                </a:solidFill>
                <a:latin typeface="Aptos ExtraBold" panose="020B0004020202020204" pitchFamily="34" charset="0"/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62463166-E003-EFC3-08F1-8F634800D0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3925" y="1673225"/>
            <a:ext cx="8134350" cy="40798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75057"/>
                </a:solidFill>
                <a:latin typeface="+mj-lt"/>
              </a:defRPr>
            </a:lvl1pPr>
            <a:lvl2pPr>
              <a:defRPr>
                <a:solidFill>
                  <a:srgbClr val="475057"/>
                </a:solidFill>
                <a:latin typeface="+mj-lt"/>
              </a:defRPr>
            </a:lvl2pPr>
            <a:lvl3pPr>
              <a:defRPr>
                <a:solidFill>
                  <a:srgbClr val="475057"/>
                </a:solidFill>
                <a:latin typeface="+mj-lt"/>
              </a:defRPr>
            </a:lvl3pPr>
            <a:lvl4pPr>
              <a:defRPr>
                <a:solidFill>
                  <a:srgbClr val="475057"/>
                </a:solidFill>
                <a:latin typeface="+mj-lt"/>
              </a:defRPr>
            </a:lvl4pPr>
            <a:lvl5pPr>
              <a:defRPr>
                <a:solidFill>
                  <a:srgbClr val="475057"/>
                </a:solidFill>
                <a:latin typeface="+mj-lt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67129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321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FDFA88-869F-F5CC-8ED7-DEA4A08166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2751" y="3150150"/>
            <a:ext cx="8047893" cy="662782"/>
          </a:xfrm>
          <a:prstGeom prst="rect">
            <a:avLst/>
          </a:prstGeom>
          <a:solidFill>
            <a:srgbClr val="475057"/>
          </a:solidFill>
        </p:spPr>
        <p:txBody>
          <a:bodyPr/>
          <a:lstStyle>
            <a:lvl1pPr>
              <a:defRPr>
                <a:solidFill>
                  <a:srgbClr val="E8AE1E"/>
                </a:solidFill>
                <a:latin typeface="Aptos Black" panose="020B0004020202020204" pitchFamily="34" charset="0"/>
              </a:defRPr>
            </a:lvl1pPr>
          </a:lstStyle>
          <a:p>
            <a:r>
              <a:rPr lang="nl-NL" dirty="0"/>
              <a:t>Ondertitel</a:t>
            </a:r>
            <a:endParaRPr lang="nl-BE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722B7EFC-7150-72F6-AC9E-A107519306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62388" y="2338388"/>
            <a:ext cx="8048625" cy="528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475057"/>
                </a:solidFill>
                <a:latin typeface="Aptos Black" panose="020B0004020202020204" pitchFamily="34" charset="0"/>
              </a:defRPr>
            </a:lvl1pPr>
          </a:lstStyle>
          <a:p>
            <a:pPr lvl="0"/>
            <a:r>
              <a:rPr lang="nl-NL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81347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ED7A83-9B18-3A79-74D6-B160661D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985" y="558555"/>
            <a:ext cx="7230208" cy="707537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3792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06F0C76E-52E7-7A7D-4449-0D6C3274F013}"/>
              </a:ext>
            </a:extLst>
          </p:cNvPr>
          <p:cNvSpPr/>
          <p:nvPr userDrawn="1"/>
        </p:nvSpPr>
        <p:spPr>
          <a:xfrm>
            <a:off x="-206524" y="6428509"/>
            <a:ext cx="12605047" cy="526473"/>
          </a:xfrm>
          <a:prstGeom prst="rect">
            <a:avLst/>
          </a:prstGeom>
          <a:solidFill>
            <a:srgbClr val="4750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BDA37CC9-1A99-635E-27E7-CA88F6AF689D}"/>
              </a:ext>
            </a:extLst>
          </p:cNvPr>
          <p:cNvSpPr/>
          <p:nvPr userDrawn="1"/>
        </p:nvSpPr>
        <p:spPr>
          <a:xfrm rot="16200000">
            <a:off x="5772834" y="-5772834"/>
            <a:ext cx="646331" cy="12192000"/>
          </a:xfrm>
          <a:prstGeom prst="rect">
            <a:avLst/>
          </a:prstGeom>
          <a:solidFill>
            <a:srgbClr val="E8AE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F6A05DB-F309-86B7-64B2-D9A42F86E1E6}"/>
              </a:ext>
            </a:extLst>
          </p:cNvPr>
          <p:cNvSpPr txBox="1"/>
          <p:nvPr userDrawn="1"/>
        </p:nvSpPr>
        <p:spPr>
          <a:xfrm>
            <a:off x="7666182" y="6495518"/>
            <a:ext cx="4350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rgbClr val="E8AE1E"/>
                </a:solidFill>
              </a:rPr>
              <a:t>TISM BREE | Baron de Taxislaan 4 3960 BREE | www.tismbree.be</a:t>
            </a:r>
          </a:p>
        </p:txBody>
      </p:sp>
      <p:pic>
        <p:nvPicPr>
          <p:cNvPr id="10" name="Afbeelding 9" descr="Afbeelding met Rechthoek, plein, schermopname, ontwerp&#10;&#10;Door AI gegenereerde inhoud is mogelijk onjuist.">
            <a:extLst>
              <a:ext uri="{FF2B5EF4-FFF2-40B4-BE49-F238E27FC236}">
                <a16:creationId xmlns:a16="http://schemas.microsoft.com/office/drawing/2014/main" id="{BCA78533-D719-66D6-9D67-3F8DD41C30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323" y="132743"/>
            <a:ext cx="1091186" cy="102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898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2516E9EB-06BF-07E4-C147-7F294C07A5AC}"/>
              </a:ext>
            </a:extLst>
          </p:cNvPr>
          <p:cNvSpPr/>
          <p:nvPr userDrawn="1"/>
        </p:nvSpPr>
        <p:spPr>
          <a:xfrm>
            <a:off x="-94891" y="-60385"/>
            <a:ext cx="12493414" cy="6625087"/>
          </a:xfrm>
          <a:prstGeom prst="rect">
            <a:avLst/>
          </a:prstGeom>
          <a:solidFill>
            <a:srgbClr val="E8AE1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7" name="Afbeelding 6" descr="Afbeelding met Lettertype, logo, Graphics, tekst&#10;&#10;Door AI gegenereerde inhoud is mogelijk onjuist.">
            <a:extLst>
              <a:ext uri="{FF2B5EF4-FFF2-40B4-BE49-F238E27FC236}">
                <a16:creationId xmlns:a16="http://schemas.microsoft.com/office/drawing/2014/main" id="{59FE4CA6-76E4-F909-81AC-C045FFA9D2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796" y="2072637"/>
            <a:ext cx="7708408" cy="2712726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0CA3F484-2DAD-DACC-C045-A69FDE2EFEC9}"/>
              </a:ext>
            </a:extLst>
          </p:cNvPr>
          <p:cNvSpPr/>
          <p:nvPr userDrawn="1"/>
        </p:nvSpPr>
        <p:spPr>
          <a:xfrm>
            <a:off x="-206524" y="6428509"/>
            <a:ext cx="12605047" cy="526473"/>
          </a:xfrm>
          <a:prstGeom prst="rect">
            <a:avLst/>
          </a:prstGeom>
          <a:solidFill>
            <a:srgbClr val="4750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9FDF4D6-E6A6-E803-BC76-F2B0ED129521}"/>
              </a:ext>
            </a:extLst>
          </p:cNvPr>
          <p:cNvSpPr txBox="1"/>
          <p:nvPr userDrawn="1"/>
        </p:nvSpPr>
        <p:spPr>
          <a:xfrm>
            <a:off x="7666182" y="6495518"/>
            <a:ext cx="4350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>
                <a:solidFill>
                  <a:srgbClr val="E8AE1E"/>
                </a:solidFill>
              </a:rPr>
              <a:t>TISM BREE | Baron de Taxislaan 4 3960 BREE | www.tismbree.be</a:t>
            </a:r>
          </a:p>
        </p:txBody>
      </p:sp>
    </p:spTree>
    <p:extLst>
      <p:ext uri="{BB962C8B-B14F-4D97-AF65-F5344CB8AC3E}">
        <p14:creationId xmlns:p14="http://schemas.microsoft.com/office/powerpoint/2010/main" val="240586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C8227AA1-50DE-D0B0-BF85-DDC8280F2BE1}"/>
              </a:ext>
            </a:extLst>
          </p:cNvPr>
          <p:cNvSpPr/>
          <p:nvPr userDrawn="1"/>
        </p:nvSpPr>
        <p:spPr>
          <a:xfrm>
            <a:off x="-94891" y="-60385"/>
            <a:ext cx="12493414" cy="7041477"/>
          </a:xfrm>
          <a:prstGeom prst="rect">
            <a:avLst/>
          </a:prstGeom>
          <a:solidFill>
            <a:srgbClr val="E8AE1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7" name="Afbeelding 6" descr="Afbeelding met Lettertype, logo, Graphics, tekst&#10;&#10;Door AI gegenereerde inhoud is mogelijk onjuist.">
            <a:extLst>
              <a:ext uri="{FF2B5EF4-FFF2-40B4-BE49-F238E27FC236}">
                <a16:creationId xmlns:a16="http://schemas.microsoft.com/office/drawing/2014/main" id="{357C9C0F-E143-2D00-8B74-1066EB7E28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309" y="364233"/>
            <a:ext cx="2902858" cy="1021568"/>
          </a:xfrm>
          <a:prstGeom prst="rect">
            <a:avLst/>
          </a:prstGeom>
        </p:spPr>
      </p:pic>
      <p:pic>
        <p:nvPicPr>
          <p:cNvPr id="8" name="Afbeelding 7" descr="Afbeelding met Rechthoek, plein, schermopname, ontwerp&#10;&#10;Door AI gegenereerde inhoud is mogelijk onjuist.">
            <a:extLst>
              <a:ext uri="{FF2B5EF4-FFF2-40B4-BE49-F238E27FC236}">
                <a16:creationId xmlns:a16="http://schemas.microsoft.com/office/drawing/2014/main" id="{0634F757-4715-9CEE-0318-80B5F090CE1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4307" y="290280"/>
            <a:ext cx="6668614" cy="627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701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41CA5F0E-2DEA-C05C-4569-8E1EB734CA67}"/>
              </a:ext>
            </a:extLst>
          </p:cNvPr>
          <p:cNvSpPr/>
          <p:nvPr userDrawn="1"/>
        </p:nvSpPr>
        <p:spPr>
          <a:xfrm>
            <a:off x="464457" y="446314"/>
            <a:ext cx="11263085" cy="5965372"/>
          </a:xfrm>
          <a:prstGeom prst="rect">
            <a:avLst/>
          </a:prstGeom>
          <a:solidFill>
            <a:srgbClr val="E8AE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 descr="Afbeelding met Rechthoek, plein, schermopname, ontwerp&#10;&#10;Door AI gegenereerde inhoud is mogelijk onjuist.">
            <a:extLst>
              <a:ext uri="{FF2B5EF4-FFF2-40B4-BE49-F238E27FC236}">
                <a16:creationId xmlns:a16="http://schemas.microsoft.com/office/drawing/2014/main" id="{1E884287-8778-FA42-0532-D0918D8DA9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4307" y="290280"/>
            <a:ext cx="6668614" cy="627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79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475057"/>
          </a:solidFill>
          <a:latin typeface="Aptos Black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6kD7Ew3cuWQ?feature=oembed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tismbree.be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2306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12BC8A-2788-453B-2FC0-6CE5FEE60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4000" dirty="0"/>
              <a:t>Dinsdag 29 september 2026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413FADA-0A57-73FA-5B43-00D9CD646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Skireis</a:t>
            </a:r>
          </a:p>
        </p:txBody>
      </p:sp>
    </p:spTree>
    <p:extLst>
      <p:ext uri="{BB962C8B-B14F-4D97-AF65-F5344CB8AC3E}">
        <p14:creationId xmlns:p14="http://schemas.microsoft.com/office/powerpoint/2010/main" val="3944441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D5AB775-ED43-0BF6-07FF-252BB24E42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Begeleidende leerkrachten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31A0D13-1077-34BB-8E9E-0692E687F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63" y="5283717"/>
            <a:ext cx="1239577" cy="173041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2BEBBCA-F5B8-A547-9E2E-1651100026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9"/>
          <a:stretch>
            <a:fillRect/>
          </a:stretch>
        </p:blipFill>
        <p:spPr>
          <a:xfrm>
            <a:off x="5715840" y="1769406"/>
            <a:ext cx="5921193" cy="4138969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4FC3171E-06AE-5E6E-C65D-B4195A80C163}"/>
              </a:ext>
            </a:extLst>
          </p:cNvPr>
          <p:cNvSpPr txBox="1"/>
          <p:nvPr/>
        </p:nvSpPr>
        <p:spPr>
          <a:xfrm>
            <a:off x="1317040" y="1785706"/>
            <a:ext cx="36086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400" dirty="0">
                <a:solidFill>
                  <a:srgbClr val="475057"/>
                </a:solidFill>
                <a:latin typeface="Aptos ExtraBold" panose="020B0004020202020204" pitchFamily="34" charset="0"/>
              </a:rPr>
              <a:t>Koen </a:t>
            </a:r>
            <a:r>
              <a:rPr lang="nl-BE" sz="2400" dirty="0" err="1">
                <a:solidFill>
                  <a:srgbClr val="475057"/>
                </a:solidFill>
                <a:latin typeface="Aptos ExtraBold" panose="020B0004020202020204" pitchFamily="34" charset="0"/>
              </a:rPr>
              <a:t>Hertogs</a:t>
            </a:r>
            <a:endParaRPr lang="nl-BE" sz="2400" dirty="0">
              <a:solidFill>
                <a:srgbClr val="475057"/>
              </a:solidFill>
              <a:latin typeface="Aptos ExtraBold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400" dirty="0">
                <a:solidFill>
                  <a:srgbClr val="475057"/>
                </a:solidFill>
                <a:latin typeface="Aptos ExtraBold" panose="020B0004020202020204" pitchFamily="34" charset="0"/>
              </a:rPr>
              <a:t>Larise </a:t>
            </a:r>
            <a:r>
              <a:rPr lang="nl-BE" sz="2400" dirty="0" err="1">
                <a:solidFill>
                  <a:srgbClr val="475057"/>
                </a:solidFill>
                <a:latin typeface="Aptos ExtraBold" panose="020B0004020202020204" pitchFamily="34" charset="0"/>
              </a:rPr>
              <a:t>Kox</a:t>
            </a:r>
            <a:endParaRPr lang="nl-BE" sz="2400" dirty="0">
              <a:solidFill>
                <a:srgbClr val="475057"/>
              </a:solidFill>
              <a:latin typeface="Aptos ExtraBold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400" dirty="0">
                <a:solidFill>
                  <a:srgbClr val="475057"/>
                </a:solidFill>
                <a:latin typeface="Aptos ExtraBold" panose="020B0004020202020204" pitchFamily="34" charset="0"/>
              </a:rPr>
              <a:t>Katrien Kerkhofs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400" dirty="0">
                <a:solidFill>
                  <a:srgbClr val="475057"/>
                </a:solidFill>
                <a:latin typeface="Aptos ExtraBold" panose="020B0004020202020204" pitchFamily="34" charset="0"/>
              </a:rPr>
              <a:t>Jochen Lambrechts</a:t>
            </a:r>
          </a:p>
        </p:txBody>
      </p:sp>
    </p:spTree>
    <p:extLst>
      <p:ext uri="{BB962C8B-B14F-4D97-AF65-F5344CB8AC3E}">
        <p14:creationId xmlns:p14="http://schemas.microsoft.com/office/powerpoint/2010/main" val="3353996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52466-E2C4-FFA7-3CD1-3D8CCA767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DF25E9D-C0CE-384C-00AC-626D5B1932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Wie? Waar? Wanneer?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FA5C5FF-03A2-AA4F-C55B-627E252AD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63" y="5283717"/>
            <a:ext cx="1239577" cy="1730417"/>
          </a:xfrm>
          <a:prstGeom prst="rect">
            <a:avLst/>
          </a:pr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70E7C5-D4F5-DEF9-C2DD-CC35028DDCEF}"/>
              </a:ext>
            </a:extLst>
          </p:cNvPr>
          <p:cNvSpPr txBox="1">
            <a:spLocks/>
          </p:cNvSpPr>
          <p:nvPr/>
        </p:nvSpPr>
        <p:spPr>
          <a:xfrm>
            <a:off x="1724204" y="1797587"/>
            <a:ext cx="8234569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/>
              <a:t>Plaats voor 30 skiërs</a:t>
            </a:r>
            <a:endParaRPr lang="nl-NL" dirty="0"/>
          </a:p>
          <a:p>
            <a:pPr lvl="1"/>
            <a:r>
              <a:rPr lang="nl-BE" dirty="0"/>
              <a:t>Leerlingen eerste jaar</a:t>
            </a:r>
            <a:endParaRPr lang="nl-BE" dirty="0">
              <a:cs typeface="Arial"/>
            </a:endParaRPr>
          </a:p>
          <a:p>
            <a:pPr lvl="1"/>
            <a:r>
              <a:rPr lang="nl-BE" i="1" dirty="0"/>
              <a:t>Aanvulling leerlingen tweede, derde, … jaar</a:t>
            </a:r>
            <a:endParaRPr lang="nl-BE" i="1" dirty="0">
              <a:cs typeface="Arial"/>
            </a:endParaRPr>
          </a:p>
          <a:p>
            <a:endParaRPr lang="nl-BE" dirty="0"/>
          </a:p>
          <a:p>
            <a:r>
              <a:rPr lang="nl-BE" dirty="0"/>
              <a:t>Skigebied </a:t>
            </a:r>
            <a:r>
              <a:rPr lang="nl-BE" dirty="0" err="1"/>
              <a:t>Bormio</a:t>
            </a:r>
            <a:r>
              <a:rPr lang="nl-BE" dirty="0"/>
              <a:t> – Santa </a:t>
            </a:r>
            <a:r>
              <a:rPr lang="nl-BE" dirty="0" err="1"/>
              <a:t>Caterina</a:t>
            </a:r>
            <a:r>
              <a:rPr lang="nl-BE" dirty="0"/>
              <a:t> (3.017m)</a:t>
            </a:r>
            <a:endParaRPr lang="nl-BE" dirty="0">
              <a:cs typeface="Arial"/>
            </a:endParaRPr>
          </a:p>
          <a:p>
            <a:endParaRPr lang="nl-BE" dirty="0"/>
          </a:p>
          <a:p>
            <a:r>
              <a:rPr lang="nl-BE" dirty="0"/>
              <a:t>Vrijdag 5 februari – zaterdag 13 februari 2027</a:t>
            </a:r>
          </a:p>
          <a:p>
            <a:pPr marL="457200" lvl="1" indent="0">
              <a:buNone/>
            </a:pPr>
            <a:r>
              <a:rPr lang="nl-BE" dirty="0">
                <a:cs typeface="Arial"/>
                <a:sym typeface="Wingdings" panose="05000000000000000000" pitchFamily="2" charset="2"/>
              </a:rPr>
              <a:t> Krokusvakantie</a:t>
            </a:r>
            <a:endParaRPr lang="nl-BE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8031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03D6820-7308-634B-5585-AF00E31601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Skigebied </a:t>
            </a:r>
            <a:r>
              <a:rPr lang="nl-BE" dirty="0" err="1"/>
              <a:t>Bormio</a:t>
            </a:r>
            <a:r>
              <a:rPr lang="nl-BE" dirty="0"/>
              <a:t> – Santa </a:t>
            </a:r>
            <a:r>
              <a:rPr lang="nl-BE" dirty="0" err="1"/>
              <a:t>Caterina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5CF5406-74BC-46D7-F958-F9802C7064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3925" y="1673225"/>
            <a:ext cx="4679739" cy="4079875"/>
          </a:xfrm>
        </p:spPr>
        <p:txBody>
          <a:bodyPr/>
          <a:lstStyle/>
          <a:p>
            <a:r>
              <a:rPr lang="nl-BE" dirty="0"/>
              <a:t>12 liften</a:t>
            </a:r>
          </a:p>
          <a:p>
            <a:r>
              <a:rPr lang="nl-BE" dirty="0"/>
              <a:t>30 pistes</a:t>
            </a:r>
          </a:p>
          <a:p>
            <a:r>
              <a:rPr lang="nl-BE" dirty="0"/>
              <a:t>3 beginner </a:t>
            </a:r>
            <a:r>
              <a:rPr lang="nl-BE" dirty="0" err="1"/>
              <a:t>areas</a:t>
            </a:r>
            <a:endParaRPr lang="nl-BE" dirty="0"/>
          </a:p>
          <a:p>
            <a:r>
              <a:rPr lang="nl-BE" dirty="0" err="1"/>
              <a:t>Stelvio</a:t>
            </a:r>
            <a:r>
              <a:rPr lang="nl-BE" dirty="0"/>
              <a:t> Wereldbekerpiste</a:t>
            </a:r>
          </a:p>
          <a:p>
            <a:r>
              <a:rPr lang="nl-BE" dirty="0"/>
              <a:t>1 </a:t>
            </a:r>
            <a:r>
              <a:rPr lang="nl-BE" dirty="0" err="1"/>
              <a:t>kids</a:t>
            </a:r>
            <a:r>
              <a:rPr lang="nl-BE" dirty="0"/>
              <a:t> area</a:t>
            </a:r>
          </a:p>
          <a:p>
            <a:r>
              <a:rPr lang="nl-BE" dirty="0"/>
              <a:t>1 </a:t>
            </a:r>
            <a:r>
              <a:rPr lang="nl-BE" dirty="0" err="1"/>
              <a:t>snowpark</a:t>
            </a:r>
            <a:endParaRPr lang="nl-BE" dirty="0"/>
          </a:p>
          <a:p>
            <a:r>
              <a:rPr lang="nl-BE" dirty="0"/>
              <a:t>1 </a:t>
            </a:r>
            <a:r>
              <a:rPr lang="nl-BE" dirty="0" err="1"/>
              <a:t>funslope</a:t>
            </a:r>
            <a:endParaRPr lang="nl-BE" dirty="0"/>
          </a:p>
          <a:p>
            <a:r>
              <a:rPr lang="nl-BE" dirty="0"/>
              <a:t>Olympische Spelen 2026</a:t>
            </a:r>
          </a:p>
        </p:txBody>
      </p:sp>
      <p:pic>
        <p:nvPicPr>
          <p:cNvPr id="4" name="Afbeelding 3" descr="Info lifts and slopes | Live from the ski runs | Bormio Ski">
            <a:extLst>
              <a:ext uri="{FF2B5EF4-FFF2-40B4-BE49-F238E27FC236}">
                <a16:creationId xmlns:a16="http://schemas.microsoft.com/office/drawing/2014/main" id="{D5B1C347-4C1C-5753-5100-2B14210FE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3664" y="1673225"/>
            <a:ext cx="6044124" cy="401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80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2DFB72A-6DEF-B2F1-910A-7CBDAF4F0A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Skigebied </a:t>
            </a:r>
            <a:r>
              <a:rPr lang="nl-BE" dirty="0" err="1"/>
              <a:t>Bormio</a:t>
            </a:r>
            <a:r>
              <a:rPr lang="nl-BE" dirty="0"/>
              <a:t> – Santa </a:t>
            </a:r>
            <a:r>
              <a:rPr lang="nl-BE" dirty="0" err="1"/>
              <a:t>Caterina</a:t>
            </a:r>
            <a:endParaRPr lang="nl-BE" dirty="0"/>
          </a:p>
          <a:p>
            <a:endParaRPr lang="nl-BE" dirty="0"/>
          </a:p>
        </p:txBody>
      </p:sp>
      <p:pic>
        <p:nvPicPr>
          <p:cNvPr id="4" name="Afbeelding 3" descr="THE STELVIO SLOPE IN BORMIO – Chalet Gardenia – Residence appartamenti  Bormio">
            <a:extLst>
              <a:ext uri="{FF2B5EF4-FFF2-40B4-BE49-F238E27FC236}">
                <a16:creationId xmlns:a16="http://schemas.microsoft.com/office/drawing/2014/main" id="{5CB46ED7-29CA-6B3D-784F-311DC4EB0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284" y="1721897"/>
            <a:ext cx="5766759" cy="384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19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26FEB-B88F-E2CD-B458-E4B58A1BA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B2D8389-2080-6A5B-A946-C031067C5E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Skigebied </a:t>
            </a:r>
            <a:r>
              <a:rPr lang="nl-BE" dirty="0" err="1"/>
              <a:t>Bormio</a:t>
            </a:r>
            <a:r>
              <a:rPr lang="nl-BE" dirty="0"/>
              <a:t> – Santa </a:t>
            </a:r>
            <a:r>
              <a:rPr lang="nl-BE" dirty="0" err="1"/>
              <a:t>Caterina</a:t>
            </a:r>
            <a:endParaRPr lang="nl-BE" dirty="0"/>
          </a:p>
          <a:p>
            <a:endParaRPr lang="nl-BE" dirty="0"/>
          </a:p>
        </p:txBody>
      </p:sp>
      <p:pic>
        <p:nvPicPr>
          <p:cNvPr id="3" name="Onlinemedia 2" title="ODERMATT VS VON ALLMEN ⚔️ | Men's Downhill Alpine Skiing | Winter Olympics 2026">
            <a:hlinkClick r:id="" action="ppaction://media"/>
            <a:extLst>
              <a:ext uri="{FF2B5EF4-FFF2-40B4-BE49-F238E27FC236}">
                <a16:creationId xmlns:a16="http://schemas.microsoft.com/office/drawing/2014/main" id="{46B80B82-9665-6745-D5BF-88FE4D4742D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15464" y="1540475"/>
            <a:ext cx="7961072" cy="449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73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DC7B4DE-4045-803A-C99A-5878DB6E4E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Hotel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CA42C68-A3F0-6952-E1E9-0883A3FB51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 dirty="0"/>
              <a:t>Hotel </a:t>
            </a:r>
            <a:r>
              <a:rPr lang="nl-BE" dirty="0" err="1"/>
              <a:t>Trinité</a:t>
            </a:r>
            <a:endParaRPr lang="nl-BE" dirty="0"/>
          </a:p>
          <a:p>
            <a:r>
              <a:rPr lang="nl-BE" dirty="0"/>
              <a:t>3 sterren</a:t>
            </a:r>
          </a:p>
          <a:p>
            <a:r>
              <a:rPr lang="nl-BE" dirty="0"/>
              <a:t>Vlakbij de lift naar</a:t>
            </a:r>
            <a:br>
              <a:rPr lang="nl-BE" dirty="0"/>
            </a:br>
            <a:r>
              <a:rPr lang="nl-BE" dirty="0"/>
              <a:t>Santa </a:t>
            </a:r>
            <a:r>
              <a:rPr lang="nl-BE" dirty="0" err="1"/>
              <a:t>Caterina</a:t>
            </a:r>
            <a:endParaRPr lang="nl-BE" dirty="0"/>
          </a:p>
          <a:p>
            <a:r>
              <a:rPr lang="nl-BE" dirty="0"/>
              <a:t>Familiehotel</a:t>
            </a:r>
          </a:p>
        </p:txBody>
      </p:sp>
      <p:pic>
        <p:nvPicPr>
          <p:cNvPr id="5" name="Afbeelding 4" descr="Geen fotobeschrijving beschikbaar.">
            <a:extLst>
              <a:ext uri="{FF2B5EF4-FFF2-40B4-BE49-F238E27FC236}">
                <a16:creationId xmlns:a16="http://schemas.microsoft.com/office/drawing/2014/main" id="{C3B82719-8DB9-5598-5D97-6DC8454D4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100" y="2777166"/>
            <a:ext cx="6645575" cy="298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816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9D45AFC-E98A-AECD-4109-30852E5E7E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De reis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0AE087F-2D4F-8A0F-19C2-04D7B19EEF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 sz="2400" b="1" dirty="0"/>
              <a:t>Heenreis</a:t>
            </a:r>
            <a:endParaRPr lang="nl-BE" sz="2400" b="1" dirty="0">
              <a:cs typeface="Arial"/>
            </a:endParaRPr>
          </a:p>
          <a:p>
            <a:pPr lvl="1"/>
            <a:r>
              <a:rPr lang="nl-BE" sz="2000" dirty="0"/>
              <a:t>Vrijdag 5 februari 2027 rond 19.00 u.</a:t>
            </a:r>
            <a:endParaRPr lang="nl-BE" sz="2000" dirty="0">
              <a:cs typeface="Arial"/>
            </a:endParaRPr>
          </a:p>
          <a:p>
            <a:pPr lvl="1"/>
            <a:r>
              <a:rPr lang="nl-BE" sz="2000" dirty="0"/>
              <a:t>Nachtreis</a:t>
            </a:r>
          </a:p>
          <a:p>
            <a:r>
              <a:rPr lang="nl-BE" sz="2400" dirty="0"/>
              <a:t>Aankomst</a:t>
            </a:r>
          </a:p>
          <a:p>
            <a:pPr lvl="1"/>
            <a:r>
              <a:rPr lang="nl-BE" sz="2000"/>
              <a:t>Zaterdag 6 </a:t>
            </a:r>
            <a:r>
              <a:rPr lang="nl-BE" sz="2000" dirty="0"/>
              <a:t>februari rond 9.00 u.</a:t>
            </a:r>
            <a:endParaRPr lang="nl-BE" sz="2000" dirty="0">
              <a:cs typeface="Arial"/>
            </a:endParaRPr>
          </a:p>
          <a:p>
            <a:pPr lvl="1"/>
            <a:endParaRPr lang="nl-BE" sz="2000" dirty="0"/>
          </a:p>
          <a:p>
            <a:r>
              <a:rPr lang="nl-BE" sz="2400" dirty="0"/>
              <a:t>Zes skidagen</a:t>
            </a:r>
          </a:p>
          <a:p>
            <a:r>
              <a:rPr lang="nl-BE" sz="2400" b="1" dirty="0"/>
              <a:t>Terugreis </a:t>
            </a:r>
            <a:endParaRPr lang="nl-BE" sz="2400" b="1" dirty="0">
              <a:cs typeface="Arial"/>
            </a:endParaRPr>
          </a:p>
          <a:p>
            <a:pPr lvl="1"/>
            <a:r>
              <a:rPr lang="nl-BE" sz="2000" dirty="0"/>
              <a:t>Nachtreis</a:t>
            </a:r>
          </a:p>
          <a:p>
            <a:pPr lvl="1"/>
            <a:r>
              <a:rPr lang="nl-BE" sz="2000" dirty="0"/>
              <a:t>Aankomst zaterdag 13 februari rond 8.00 u.</a:t>
            </a:r>
            <a:endParaRPr lang="nl-BE" sz="2000" dirty="0">
              <a:cs typeface="Arial"/>
            </a:endParaRPr>
          </a:p>
          <a:p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3645996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5E884D1-0D36-58EF-0606-37FBB665F2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Dag 1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F8B0AC6-908D-D44B-0DA5-C2BF688C98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3925" y="1673225"/>
            <a:ext cx="5028301" cy="4079875"/>
          </a:xfrm>
        </p:spPr>
        <p:txBody>
          <a:bodyPr/>
          <a:lstStyle/>
          <a:p>
            <a:r>
              <a:rPr lang="nl-BE" dirty="0"/>
              <a:t>Inchecken</a:t>
            </a:r>
          </a:p>
          <a:p>
            <a:r>
              <a:rPr lang="nl-BE" dirty="0"/>
              <a:t>Middagmaal in het hotel</a:t>
            </a:r>
          </a:p>
          <a:p>
            <a:r>
              <a:rPr lang="nl-BE" dirty="0"/>
              <a:t>Namiddagactiviteit (wandeling, spelletjes, vrije tijd, bijslapen, …)</a:t>
            </a:r>
          </a:p>
          <a:p>
            <a:r>
              <a:rPr lang="nl-BE" dirty="0"/>
              <a:t>Op tijd naar bed</a:t>
            </a:r>
          </a:p>
        </p:txBody>
      </p:sp>
      <p:pic>
        <p:nvPicPr>
          <p:cNvPr id="5" name="Afbeelding 4" descr="Afbeelding met persoon, binnen, plafond, staand&#10;&#10;Beschrijving is gegenereerd met zeer hoge betrouwbaarheid">
            <a:extLst>
              <a:ext uri="{FF2B5EF4-FFF2-40B4-BE49-F238E27FC236}">
                <a16:creationId xmlns:a16="http://schemas.microsoft.com/office/drawing/2014/main" id="{AC5640CD-5051-A483-3F78-B6E824334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574" y="1973505"/>
            <a:ext cx="4624501" cy="347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1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589B5A3-069B-732A-69B4-78C867D74F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Gewone </a:t>
            </a:r>
            <a:r>
              <a:rPr lang="nl-BE" dirty="0" err="1"/>
              <a:t>skidag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A77F504-7602-2AC3-292F-295450B0CF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3925" y="1673226"/>
            <a:ext cx="7314301" cy="3243832"/>
          </a:xfrm>
        </p:spPr>
        <p:txBody>
          <a:bodyPr/>
          <a:lstStyle/>
          <a:p>
            <a:r>
              <a:rPr lang="nl-BE" sz="2400" dirty="0"/>
              <a:t>Samen ontbijten</a:t>
            </a:r>
          </a:p>
          <a:p>
            <a:r>
              <a:rPr lang="nl-BE" sz="2400" dirty="0"/>
              <a:t>Voormiddag: </a:t>
            </a:r>
            <a:r>
              <a:rPr lang="nl-BE" sz="2400" dirty="0" err="1"/>
              <a:t>skiles</a:t>
            </a:r>
            <a:endParaRPr lang="nl-BE" sz="2400" dirty="0">
              <a:cs typeface="Arial"/>
            </a:endParaRPr>
          </a:p>
          <a:p>
            <a:r>
              <a:rPr lang="nl-BE" sz="2400" dirty="0"/>
              <a:t>Middagmaal bij de piste</a:t>
            </a:r>
            <a:endParaRPr lang="nl-BE" sz="2400" dirty="0">
              <a:cs typeface="Arial"/>
            </a:endParaRPr>
          </a:p>
          <a:p>
            <a:r>
              <a:rPr lang="nl-BE" sz="2400" dirty="0"/>
              <a:t>Namiddag: </a:t>
            </a:r>
            <a:r>
              <a:rPr lang="nl-BE" sz="2400" dirty="0" err="1"/>
              <a:t>skiles</a:t>
            </a:r>
            <a:endParaRPr lang="nl-BE" sz="2400" dirty="0">
              <a:cs typeface="Arial"/>
            </a:endParaRPr>
          </a:p>
          <a:p>
            <a:r>
              <a:rPr lang="nl-BE" sz="2400" dirty="0"/>
              <a:t>Na het skiën: douchen, spelletjes spelen,</a:t>
            </a:r>
            <a:br>
              <a:rPr lang="nl-BE" sz="2400" dirty="0"/>
            </a:br>
            <a:r>
              <a:rPr lang="nl-BE" sz="2400" dirty="0"/>
              <a:t> even rusten …</a:t>
            </a:r>
            <a:endParaRPr lang="nl-BE" sz="2400" dirty="0">
              <a:cs typeface="Arial"/>
            </a:endParaRPr>
          </a:p>
          <a:p>
            <a:r>
              <a:rPr lang="nl-BE" sz="2400" dirty="0"/>
              <a:t>Avondmaal hotel</a:t>
            </a:r>
            <a:endParaRPr lang="nl-BE" sz="2400" dirty="0">
              <a:cs typeface="Arial"/>
            </a:endParaRPr>
          </a:p>
          <a:p>
            <a:r>
              <a:rPr lang="nl-BE" sz="2400" dirty="0"/>
              <a:t>Avondanimatie</a:t>
            </a:r>
            <a:endParaRPr lang="nl-BE" sz="2400" dirty="0">
              <a:cs typeface="Arial"/>
            </a:endParaRPr>
          </a:p>
          <a:p>
            <a:endParaRPr lang="nl-BE" sz="2400" dirty="0"/>
          </a:p>
        </p:txBody>
      </p:sp>
      <p:pic>
        <p:nvPicPr>
          <p:cNvPr id="4" name="Tijdelijke aanduiding voor inhoud 6" descr="Afbeelding met buitenshuis, sneeuw, persoon, skiën&#10;&#10;Automatisch gegenereerde beschrijving">
            <a:extLst>
              <a:ext uri="{FF2B5EF4-FFF2-40B4-BE49-F238E27FC236}">
                <a16:creationId xmlns:a16="http://schemas.microsoft.com/office/drawing/2014/main" id="{6219B667-B15F-E1AC-452A-7E916A1763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7358"/>
          <a:stretch/>
        </p:blipFill>
        <p:spPr>
          <a:xfrm>
            <a:off x="6689697" y="1747329"/>
            <a:ext cx="4455238" cy="3095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202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C2993A5-7179-D1A1-4D65-96095878C1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 err="1"/>
              <a:t>Skiles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E8B6AE-27D0-A9A4-EBBE-9A69CA05EE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 dirty="0"/>
              <a:t>Nederlandstalige monitoren</a:t>
            </a:r>
          </a:p>
          <a:p>
            <a:r>
              <a:rPr lang="nl-BE" dirty="0"/>
              <a:t>Verschillende niveaus</a:t>
            </a:r>
          </a:p>
          <a:p>
            <a:pPr lvl="1"/>
            <a:r>
              <a:rPr lang="nl-BE" dirty="0"/>
              <a:t>Beginner</a:t>
            </a:r>
          </a:p>
          <a:p>
            <a:pPr lvl="1"/>
            <a:r>
              <a:rPr lang="nl-BE" dirty="0"/>
              <a:t>Gemiddeld</a:t>
            </a:r>
          </a:p>
          <a:p>
            <a:pPr lvl="1"/>
            <a:r>
              <a:rPr lang="nl-BE" dirty="0"/>
              <a:t>Gevorderd</a:t>
            </a:r>
          </a:p>
          <a:p>
            <a:r>
              <a:rPr lang="nl-BE" dirty="0"/>
              <a:t>Niet te moe? Na de les nog enkele pistes o.l.v. de leerkrachten of extra oefeningen voor de beginners.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EE5AB52-4719-8B68-4D1A-150F27BE5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64" b="25714"/>
          <a:stretch>
            <a:fillRect/>
          </a:stretch>
        </p:blipFill>
        <p:spPr>
          <a:xfrm>
            <a:off x="5721531" y="1332411"/>
            <a:ext cx="5808617" cy="236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182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 descr="Afbeelding met buitenshuis, hemel, sneeuw, persoon&#10;&#10;Automatisch gegenereerde beschrijving">
            <a:extLst>
              <a:ext uri="{FF2B5EF4-FFF2-40B4-BE49-F238E27FC236}">
                <a16:creationId xmlns:a16="http://schemas.microsoft.com/office/drawing/2014/main" id="{D2C4F60F-F05E-CD22-E928-2D773BD819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49" y="914401"/>
            <a:ext cx="5816740" cy="4362555"/>
          </a:xfrm>
          <a:prstGeom prst="rect">
            <a:avLst/>
          </a:prstGeom>
          <a:noFill/>
        </p:spPr>
      </p:pic>
      <p:pic>
        <p:nvPicPr>
          <p:cNvPr id="6" name="Afbeelding 5" descr="Afbeelding met persoon, buitenshuis, hemel, skiën&#10;&#10;Automatisch gegenereerde beschrijving">
            <a:extLst>
              <a:ext uri="{FF2B5EF4-FFF2-40B4-BE49-F238E27FC236}">
                <a16:creationId xmlns:a16="http://schemas.microsoft.com/office/drawing/2014/main" id="{43BA1171-2C52-B8B1-BD0B-1BFA5C4B5F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726" y="1769672"/>
            <a:ext cx="5565236" cy="41739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6843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B032D5D-D28A-F6B5-62AD-FF3BE83006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Avondanimatie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4139EC1-AA6D-67B3-C782-D108607F5A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 dirty="0"/>
              <a:t>Laddercompetitie</a:t>
            </a:r>
          </a:p>
          <a:p>
            <a:r>
              <a:rPr lang="nl-BE" dirty="0" err="1"/>
              <a:t>Carnavalavond</a:t>
            </a:r>
            <a:endParaRPr lang="nl-BE" dirty="0"/>
          </a:p>
          <a:p>
            <a:r>
              <a:rPr lang="nl-BE" dirty="0"/>
              <a:t>Casino</a:t>
            </a:r>
          </a:p>
          <a:p>
            <a:r>
              <a:rPr lang="nl-BE" dirty="0"/>
              <a:t>Quiz</a:t>
            </a:r>
          </a:p>
          <a:p>
            <a:r>
              <a:rPr lang="nl-BE" dirty="0"/>
              <a:t>Stadsspel</a:t>
            </a:r>
          </a:p>
          <a:p>
            <a:r>
              <a:rPr lang="nl-BE" dirty="0"/>
              <a:t>Spelletjesavond</a:t>
            </a:r>
          </a:p>
          <a:p>
            <a:r>
              <a:rPr lang="nl-BE" dirty="0"/>
              <a:t>…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368FE08-D7C5-C893-DDBC-431D0777F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069" y="927741"/>
            <a:ext cx="4275908" cy="3206931"/>
          </a:xfrm>
          <a:prstGeom prst="rect">
            <a:avLst/>
          </a:prstGeom>
          <a:effectLst/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6EE6C92-6242-4118-B8EC-F252C2209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563" y="2637515"/>
            <a:ext cx="4429760" cy="332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51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G_0876">
            <a:hlinkClick r:id="" action="ppaction://media"/>
            <a:extLst>
              <a:ext uri="{FF2B5EF4-FFF2-40B4-BE49-F238E27FC236}">
                <a16:creationId xmlns:a16="http://schemas.microsoft.com/office/drawing/2014/main" id="{74196F4C-2435-CD52-FFC1-644F94790F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51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B4D6075E-675E-DEF0-7E7C-B71426B19A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Prijs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642A5F1-673A-9D6E-54CE-50501E399E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 dirty="0"/>
              <a:t>€950</a:t>
            </a:r>
          </a:p>
          <a:p>
            <a:r>
              <a:rPr lang="nl-BE" dirty="0"/>
              <a:t>Inbegrepen:</a:t>
            </a:r>
          </a:p>
          <a:p>
            <a:pPr lvl="1"/>
            <a:r>
              <a:rPr lang="nl-BE" dirty="0"/>
              <a:t>Busreis</a:t>
            </a:r>
          </a:p>
          <a:p>
            <a:pPr lvl="1"/>
            <a:r>
              <a:rPr lang="nl-BE" dirty="0"/>
              <a:t>Verblijf in halfpension</a:t>
            </a:r>
          </a:p>
          <a:p>
            <a:pPr lvl="1"/>
            <a:r>
              <a:rPr lang="nl-BE" dirty="0"/>
              <a:t>6 dagen skipas</a:t>
            </a:r>
          </a:p>
          <a:p>
            <a:pPr lvl="1"/>
            <a:r>
              <a:rPr lang="nl-BE" dirty="0" err="1"/>
              <a:t>Skiles</a:t>
            </a:r>
            <a:r>
              <a:rPr lang="nl-BE" dirty="0"/>
              <a:t> in voor- en namiddag</a:t>
            </a:r>
          </a:p>
          <a:p>
            <a:pPr lvl="1"/>
            <a:r>
              <a:rPr lang="nl-BE" dirty="0"/>
              <a:t>Huur skimateriaal (Ski’s, stokken, helm en botten)</a:t>
            </a:r>
          </a:p>
          <a:p>
            <a:pPr lvl="1"/>
            <a:r>
              <a:rPr lang="nl-BE" dirty="0"/>
              <a:t>Eigen materiaal: -€50</a:t>
            </a:r>
          </a:p>
        </p:txBody>
      </p:sp>
      <p:pic>
        <p:nvPicPr>
          <p:cNvPr id="4" name="Tijdelijke aanduiding voor inhoud 3" descr="Afbeelding met buitenshuis, sneeuw, persoon, sport&#10;&#10;Automatisch gegenereerde beschrijving">
            <a:extLst>
              <a:ext uri="{FF2B5EF4-FFF2-40B4-BE49-F238E27FC236}">
                <a16:creationId xmlns:a16="http://schemas.microsoft.com/office/drawing/2014/main" id="{10B03167-7618-DBE5-5EC6-C169C9F90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287" y="949625"/>
            <a:ext cx="4938094" cy="278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11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F171F0B-BC31-C5D8-ED36-38CA70A872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Hoe inschrijven?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67A4747-7EDE-2255-EE86-6AC749294B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 dirty="0">
                <a:solidFill>
                  <a:schemeClr val="tx1"/>
                </a:solidFill>
                <a:cs typeface="Arial"/>
              </a:rPr>
              <a:t>Vanaf vrijdagavond 2/10 - 19u</a:t>
            </a:r>
          </a:p>
          <a:p>
            <a:r>
              <a:rPr lang="nl-BE" dirty="0">
                <a:solidFill>
                  <a:schemeClr val="tx1"/>
                </a:solidFill>
                <a:cs typeface="Arial"/>
              </a:rPr>
              <a:t>Website van de school: </a:t>
            </a:r>
            <a:r>
              <a:rPr lang="nl-BE" dirty="0">
                <a:solidFill>
                  <a:schemeClr val="tx1"/>
                </a:solidFill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www.tismbree.be</a:t>
            </a:r>
            <a:endParaRPr lang="nl-BE" dirty="0">
              <a:solidFill>
                <a:schemeClr val="tx1"/>
              </a:solidFill>
              <a:cs typeface="Arial"/>
            </a:endParaRPr>
          </a:p>
          <a:p>
            <a:r>
              <a:rPr lang="nl-BE" dirty="0">
                <a:solidFill>
                  <a:schemeClr val="tx1"/>
                </a:solidFill>
                <a:cs typeface="Arial"/>
              </a:rPr>
              <a:t>Doorklikken naar School -&gt; Skireis</a:t>
            </a:r>
          </a:p>
          <a:p>
            <a:r>
              <a:rPr lang="nl-BE" dirty="0">
                <a:solidFill>
                  <a:schemeClr val="tx1"/>
                </a:solidFill>
                <a:cs typeface="Arial"/>
              </a:rPr>
              <a:t>Inschrijving</a:t>
            </a:r>
          </a:p>
          <a:p>
            <a:endParaRPr lang="nl-BE" dirty="0">
              <a:solidFill>
                <a:schemeClr val="tx1"/>
              </a:solidFill>
              <a:cs typeface="Arial"/>
            </a:endParaRPr>
          </a:p>
          <a:p>
            <a:r>
              <a:rPr lang="nl-BE" dirty="0">
                <a:solidFill>
                  <a:schemeClr val="tx1"/>
                </a:solidFill>
                <a:cs typeface="Arial"/>
              </a:rPr>
              <a:t>Eerste 30 leerlingen – daarna wachtlijst</a:t>
            </a:r>
          </a:p>
          <a:p>
            <a:r>
              <a:rPr lang="nl-BE" dirty="0">
                <a:solidFill>
                  <a:schemeClr val="tx1"/>
                </a:solidFill>
                <a:cs typeface="Arial"/>
              </a:rPr>
              <a:t>Wij sturen nadien een mail</a:t>
            </a:r>
          </a:p>
          <a:p>
            <a:endParaRPr lang="nl-BE" dirty="0">
              <a:solidFill>
                <a:srgbClr val="000000"/>
              </a:solidFill>
              <a:cs typeface="Arial"/>
            </a:endParaRPr>
          </a:p>
          <a:p>
            <a:endParaRPr lang="nl-BE" dirty="0">
              <a:solidFill>
                <a:srgbClr val="000000"/>
              </a:solidFill>
              <a:cs typeface="Arial"/>
            </a:endParaRPr>
          </a:p>
          <a:p>
            <a:pPr marL="0" indent="0">
              <a:buNone/>
            </a:pPr>
            <a:endParaRPr lang="nl-BE" dirty="0">
              <a:cs typeface="Arial"/>
            </a:endParaRPr>
          </a:p>
          <a:p>
            <a:pPr marL="342900" indent="-342900"/>
            <a:endParaRPr lang="nl-BE" dirty="0"/>
          </a:p>
          <a:p>
            <a:endParaRPr lang="nl-BE" dirty="0">
              <a:solidFill>
                <a:srgbClr val="0563C1"/>
              </a:solidFill>
              <a:cs typeface="Arial"/>
            </a:endParaRPr>
          </a:p>
          <a:p>
            <a:pPr marL="0" indent="0">
              <a:buNone/>
            </a:pPr>
            <a:endParaRPr lang="nl-BE" sz="2400" i="1" dirty="0">
              <a:cs typeface="Arial"/>
            </a:endParaRPr>
          </a:p>
          <a:p>
            <a:pPr marL="342900" indent="-342900"/>
            <a:endParaRPr lang="nl-BE" dirty="0">
              <a:cs typeface="Arial"/>
            </a:endParaRPr>
          </a:p>
          <a:p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311A14E-7BE4-1951-66F3-0614B87AD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216" y="1123405"/>
            <a:ext cx="3458392" cy="461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022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915C52C-CBC4-534E-B662-8CE28328D5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Website TISM SKI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3FA784F-1798-4DD0-1233-7221DDB799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>
                <a:cs typeface="Arial"/>
              </a:rPr>
              <a:t>Documenten</a:t>
            </a:r>
          </a:p>
          <a:p>
            <a:pPr lvl="1"/>
            <a:r>
              <a:rPr lang="nl-NL" dirty="0">
                <a:cs typeface="Arial"/>
              </a:rPr>
              <a:t>Belangrijke info: Wat moet je meenemen?</a:t>
            </a:r>
          </a:p>
          <a:p>
            <a:pPr lvl="1"/>
            <a:r>
              <a:rPr lang="nl-NL" dirty="0">
                <a:cs typeface="Arial"/>
              </a:rPr>
              <a:t>TISM </a:t>
            </a:r>
            <a:r>
              <a:rPr lang="nl-NL" dirty="0" err="1">
                <a:cs typeface="Arial"/>
              </a:rPr>
              <a:t>SKI-team</a:t>
            </a:r>
            <a:endParaRPr lang="nl-NL" dirty="0">
              <a:cs typeface="Arial"/>
            </a:endParaRPr>
          </a:p>
          <a:p>
            <a:pPr lvl="1"/>
            <a:r>
              <a:rPr lang="nl-NL" dirty="0">
                <a:cs typeface="Arial"/>
              </a:rPr>
              <a:t>Programma</a:t>
            </a:r>
          </a:p>
          <a:p>
            <a:pPr lvl="1"/>
            <a:r>
              <a:rPr lang="nl-NL" dirty="0">
                <a:cs typeface="Arial"/>
              </a:rPr>
              <a:t>Foto' vorige edities</a:t>
            </a:r>
          </a:p>
          <a:p>
            <a:pPr lvl="1"/>
            <a:r>
              <a:rPr lang="nl-NL" dirty="0">
                <a:cs typeface="Arial"/>
              </a:rPr>
              <a:t>Infoavond gemist? -&gt; </a:t>
            </a:r>
            <a:r>
              <a:rPr lang="nl-NL" dirty="0" err="1">
                <a:cs typeface="Arial"/>
              </a:rPr>
              <a:t>Powerpoint</a:t>
            </a:r>
            <a:endParaRPr lang="nl-NL" dirty="0">
              <a:cs typeface="Arial"/>
            </a:endParaRPr>
          </a:p>
          <a:p>
            <a:pPr lvl="1"/>
            <a:r>
              <a:rPr lang="nl-NL" dirty="0">
                <a:cs typeface="Arial"/>
              </a:rPr>
              <a:t>Nodige documenten</a:t>
            </a:r>
          </a:p>
          <a:p>
            <a:pPr lvl="2"/>
            <a:r>
              <a:rPr lang="nl-NL" dirty="0">
                <a:cs typeface="Arial"/>
              </a:rPr>
              <a:t>Medicatie</a:t>
            </a:r>
          </a:p>
          <a:p>
            <a:pPr lvl="2"/>
            <a:r>
              <a:rPr lang="nl-NL" dirty="0">
                <a:cs typeface="Arial"/>
              </a:rPr>
              <a:t>Toestemming gemeente</a:t>
            </a:r>
          </a:p>
          <a:p>
            <a:pPr lvl="1"/>
            <a:r>
              <a:rPr lang="nl-NL" dirty="0">
                <a:cs typeface="Arial"/>
              </a:rPr>
              <a:t>...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858302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91865B9-6EFA-0A80-F877-45457A8213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Vragen?</a:t>
            </a:r>
          </a:p>
        </p:txBody>
      </p:sp>
      <p:pic>
        <p:nvPicPr>
          <p:cNvPr id="4" name="Tijdelijke aanduiding voor inhoud 6" descr="Afbeelding met buitenshuis, persoon, sneeuw, hemel&#10;&#10;Automatisch gegenereerde beschrijving">
            <a:extLst>
              <a:ext uri="{FF2B5EF4-FFF2-40B4-BE49-F238E27FC236}">
                <a16:creationId xmlns:a16="http://schemas.microsoft.com/office/drawing/2014/main" id="{6DAF6742-4421-73C0-D484-49B6C5083E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14" r="1" b="1"/>
          <a:stretch/>
        </p:blipFill>
        <p:spPr>
          <a:xfrm>
            <a:off x="2152650" y="1466490"/>
            <a:ext cx="78867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5676990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 slid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itelscherm log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itel start presentati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Logo link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329</Words>
  <Application>Microsoft Office PowerPoint</Application>
  <PresentationFormat>Breedbeeld</PresentationFormat>
  <Paragraphs>106</Paragraphs>
  <Slides>19</Slides>
  <Notes>0</Notes>
  <HiddenSlides>0</HiddenSlides>
  <MMClips>2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4</vt:i4>
      </vt:variant>
      <vt:variant>
        <vt:lpstr>Diatitels</vt:lpstr>
      </vt:variant>
      <vt:variant>
        <vt:i4>19</vt:i4>
      </vt:variant>
    </vt:vector>
  </HeadingPairs>
  <TitlesOfParts>
    <vt:vector size="26" baseType="lpstr">
      <vt:lpstr>Aptos Black</vt:lpstr>
      <vt:lpstr>Aptos ExtraBold</vt:lpstr>
      <vt:lpstr>Arial</vt:lpstr>
      <vt:lpstr>Standaard slide</vt:lpstr>
      <vt:lpstr>Titelscherm logo</vt:lpstr>
      <vt:lpstr>Titel start presentatie</vt:lpstr>
      <vt:lpstr>Logo links</vt:lpstr>
      <vt:lpstr>PowerPoint-presentatie</vt:lpstr>
      <vt:lpstr>Dinsdag 29 september 2026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Jochen Lambrechts</dc:creator>
  <cp:lastModifiedBy>Jochen Lambrechts</cp:lastModifiedBy>
  <cp:revision>1</cp:revision>
  <dcterms:created xsi:type="dcterms:W3CDTF">2025-12-03T07:58:24Z</dcterms:created>
  <dcterms:modified xsi:type="dcterms:W3CDTF">2026-09-30T08:07:09Z</dcterms:modified>
</cp:coreProperties>
</file>