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6"/>
  </p:notesMasterIdLst>
  <p:sldIdLst>
    <p:sldId id="256" r:id="rId5"/>
    <p:sldId id="258" r:id="rId6"/>
    <p:sldId id="260" r:id="rId7"/>
    <p:sldId id="259" r:id="rId8"/>
    <p:sldId id="266" r:id="rId9"/>
    <p:sldId id="284" r:id="rId10"/>
    <p:sldId id="263" r:id="rId11"/>
    <p:sldId id="264" r:id="rId12"/>
    <p:sldId id="272" r:id="rId13"/>
    <p:sldId id="265" r:id="rId14"/>
    <p:sldId id="267" r:id="rId15"/>
    <p:sldId id="273" r:id="rId16"/>
    <p:sldId id="274" r:id="rId17"/>
    <p:sldId id="275" r:id="rId18"/>
    <p:sldId id="276" r:id="rId19"/>
    <p:sldId id="288" r:id="rId20"/>
    <p:sldId id="270" r:id="rId21"/>
    <p:sldId id="271" r:id="rId22"/>
    <p:sldId id="277" r:id="rId23"/>
    <p:sldId id="268" r:id="rId24"/>
    <p:sldId id="282" r:id="rId25"/>
    <p:sldId id="269" r:id="rId26"/>
    <p:sldId id="261" r:id="rId27"/>
    <p:sldId id="285" r:id="rId28"/>
    <p:sldId id="286" r:id="rId29"/>
    <p:sldId id="287" r:id="rId30"/>
    <p:sldId id="283" r:id="rId31"/>
    <p:sldId id="280" r:id="rId32"/>
    <p:sldId id="289" r:id="rId33"/>
    <p:sldId id="290" r:id="rId34"/>
    <p:sldId id="281" r:id="rId35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E1E"/>
    <a:srgbClr val="474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53E7B6-9166-4CD8-B8B2-0C800486107D}" v="22" dt="2022-10-13T11:13:19.360"/>
    <p1510:client id="{6CDF2AEB-3C26-4CD2-9219-756D4C152857}" v="25" dt="2022-10-13T11:19:21.083"/>
    <p1510:client id="{71748E15-B029-431D-90BA-8FC20968BA24}" v="3" dt="2023-10-03T07:38:49.957"/>
    <p1510:client id="{8051A80A-A12F-4F8D-B176-E5B5C24E53AD}" v="32" dt="2023-10-02T09:09:36.655"/>
    <p1510:client id="{9879E610-4430-4950-8720-180F03A0D85C}" v="7" dt="2023-10-02T09:29:14.706"/>
    <p1510:client id="{A2E80FD1-5413-4CE9-8F5F-DB980F956D8D}" v="22" dt="2022-10-13T11:16:13.861"/>
    <p1510:client id="{C23D30A7-0CF0-4C08-BD17-CE2AF144A3F0}" v="5" dt="2022-10-14T11:19:14.273"/>
    <p1510:client id="{C9FAAECF-AB4E-489F-A534-AE43FEE9C9CC}" v="700" dt="2023-10-05T12:27:22.328"/>
    <p1510:client id="{D557923E-97AE-4472-A033-E2561B3FFCA5}" v="99" dt="2023-10-02T13:20:57.692"/>
    <p1510:client id="{E73D7AFD-757B-4290-B02D-358C077037B8}" v="84" dt="2023-09-21T11:33:28.2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26" autoAdjust="0"/>
    <p:restoredTop sz="94660"/>
  </p:normalViewPr>
  <p:slideViewPr>
    <p:cSldViewPr snapToGrid="0">
      <p:cViewPr varScale="1">
        <p:scale>
          <a:sx n="64" d="100"/>
          <a:sy n="64" d="100"/>
        </p:scale>
        <p:origin x="14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x Larise" userId="S::larisekox@tismbree.eu::826fb519-7cb6-4e7b-9f4f-23c869d66bd0" providerId="AD" clId="Web-{88E1C5B0-2670-4D0D-BBD4-BA85EA4BB532}"/>
    <pc:docChg chg="modSld">
      <pc:chgData name="Kox Larise" userId="S::larisekox@tismbree.eu::826fb519-7cb6-4e7b-9f4f-23c869d66bd0" providerId="AD" clId="Web-{88E1C5B0-2670-4D0D-BBD4-BA85EA4BB532}" dt="2022-10-08T15:57:43.413" v="153" actId="20577"/>
      <pc:docMkLst>
        <pc:docMk/>
      </pc:docMkLst>
      <pc:sldChg chg="modSp">
        <pc:chgData name="Kox Larise" userId="S::larisekox@tismbree.eu::826fb519-7cb6-4e7b-9f4f-23c869d66bd0" providerId="AD" clId="Web-{88E1C5B0-2670-4D0D-BBD4-BA85EA4BB532}" dt="2022-10-08T15:51:17.776" v="1" actId="20577"/>
        <pc:sldMkLst>
          <pc:docMk/>
          <pc:sldMk cId="1005419938" sldId="256"/>
        </pc:sldMkLst>
        <pc:spChg chg="mod">
          <ac:chgData name="Kox Larise" userId="S::larisekox@tismbree.eu::826fb519-7cb6-4e7b-9f4f-23c869d66bd0" providerId="AD" clId="Web-{88E1C5B0-2670-4D0D-BBD4-BA85EA4BB532}" dt="2022-10-08T15:51:17.776" v="1" actId="20577"/>
          <ac:spMkLst>
            <pc:docMk/>
            <pc:sldMk cId="1005419938" sldId="256"/>
            <ac:spMk id="3" creationId="{00000000-0000-0000-0000-000000000000}"/>
          </ac:spMkLst>
        </pc:spChg>
      </pc:sldChg>
      <pc:sldChg chg="modSp">
        <pc:chgData name="Kox Larise" userId="S::larisekox@tismbree.eu::826fb519-7cb6-4e7b-9f4f-23c869d66bd0" providerId="AD" clId="Web-{88E1C5B0-2670-4D0D-BBD4-BA85EA4BB532}" dt="2022-10-08T15:53:43.208" v="72" actId="14100"/>
        <pc:sldMkLst>
          <pc:docMk/>
          <pc:sldMk cId="3380873301" sldId="260"/>
        </pc:sldMkLst>
        <pc:spChg chg="mod">
          <ac:chgData name="Kox Larise" userId="S::larisekox@tismbree.eu::826fb519-7cb6-4e7b-9f4f-23c869d66bd0" providerId="AD" clId="Web-{88E1C5B0-2670-4D0D-BBD4-BA85EA4BB532}" dt="2022-10-08T15:53:43.208" v="72" actId="14100"/>
          <ac:spMkLst>
            <pc:docMk/>
            <pc:sldMk cId="3380873301" sldId="260"/>
            <ac:spMk id="3" creationId="{00000000-0000-0000-0000-000000000000}"/>
          </ac:spMkLst>
        </pc:spChg>
      </pc:sldChg>
      <pc:sldChg chg="delSp modSp">
        <pc:chgData name="Kox Larise" userId="S::larisekox@tismbree.eu::826fb519-7cb6-4e7b-9f4f-23c869d66bd0" providerId="AD" clId="Web-{88E1C5B0-2670-4D0D-BBD4-BA85EA4BB532}" dt="2022-10-08T15:55:01.011" v="110" actId="20577"/>
        <pc:sldMkLst>
          <pc:docMk/>
          <pc:sldMk cId="2747651990" sldId="262"/>
        </pc:sldMkLst>
        <pc:spChg chg="mod">
          <ac:chgData name="Kox Larise" userId="S::larisekox@tismbree.eu::826fb519-7cb6-4e7b-9f4f-23c869d66bd0" providerId="AD" clId="Web-{88E1C5B0-2670-4D0D-BBD4-BA85EA4BB532}" dt="2022-10-08T15:55:01.011" v="110" actId="20577"/>
          <ac:spMkLst>
            <pc:docMk/>
            <pc:sldMk cId="2747651990" sldId="262"/>
            <ac:spMk id="2" creationId="{00000000-0000-0000-0000-000000000000}"/>
          </ac:spMkLst>
        </pc:spChg>
        <pc:spChg chg="mod">
          <ac:chgData name="Kox Larise" userId="S::larisekox@tismbree.eu::826fb519-7cb6-4e7b-9f4f-23c869d66bd0" providerId="AD" clId="Web-{88E1C5B0-2670-4D0D-BBD4-BA85EA4BB532}" dt="2022-10-08T15:54:51.901" v="99" actId="20577"/>
          <ac:spMkLst>
            <pc:docMk/>
            <pc:sldMk cId="2747651990" sldId="262"/>
            <ac:spMk id="3" creationId="{00000000-0000-0000-0000-000000000000}"/>
          </ac:spMkLst>
        </pc:spChg>
        <pc:picChg chg="del">
          <ac:chgData name="Kox Larise" userId="S::larisekox@tismbree.eu::826fb519-7cb6-4e7b-9f4f-23c869d66bd0" providerId="AD" clId="Web-{88E1C5B0-2670-4D0D-BBD4-BA85EA4BB532}" dt="2022-10-08T15:54:52.354" v="100"/>
          <ac:picMkLst>
            <pc:docMk/>
            <pc:sldMk cId="2747651990" sldId="262"/>
            <ac:picMk id="5" creationId="{E81B1692-AB58-487D-84D4-D826F508AAE2}"/>
          </ac:picMkLst>
        </pc:picChg>
      </pc:sldChg>
      <pc:sldChg chg="modSp">
        <pc:chgData name="Kox Larise" userId="S::larisekox@tismbree.eu::826fb519-7cb6-4e7b-9f4f-23c869d66bd0" providerId="AD" clId="Web-{88E1C5B0-2670-4D0D-BBD4-BA85EA4BB532}" dt="2022-10-08T15:56:10.688" v="140" actId="20577"/>
        <pc:sldMkLst>
          <pc:docMk/>
          <pc:sldMk cId="4281886923" sldId="263"/>
        </pc:sldMkLst>
        <pc:spChg chg="mod">
          <ac:chgData name="Kox Larise" userId="S::larisekox@tismbree.eu::826fb519-7cb6-4e7b-9f4f-23c869d66bd0" providerId="AD" clId="Web-{88E1C5B0-2670-4D0D-BBD4-BA85EA4BB532}" dt="2022-10-08T15:56:10.688" v="140" actId="20577"/>
          <ac:spMkLst>
            <pc:docMk/>
            <pc:sldMk cId="4281886923" sldId="263"/>
            <ac:spMk id="2" creationId="{00000000-0000-0000-0000-000000000000}"/>
          </ac:spMkLst>
        </pc:spChg>
        <pc:spChg chg="mod">
          <ac:chgData name="Kox Larise" userId="S::larisekox@tismbree.eu::826fb519-7cb6-4e7b-9f4f-23c869d66bd0" providerId="AD" clId="Web-{88E1C5B0-2670-4D0D-BBD4-BA85EA4BB532}" dt="2022-10-08T15:56:03.718" v="132" actId="20577"/>
          <ac:spMkLst>
            <pc:docMk/>
            <pc:sldMk cId="4281886923" sldId="263"/>
            <ac:spMk id="3" creationId="{00000000-0000-0000-0000-000000000000}"/>
          </ac:spMkLst>
        </pc:spChg>
      </pc:sldChg>
      <pc:sldChg chg="addSp delSp modSp">
        <pc:chgData name="Kox Larise" userId="S::larisekox@tismbree.eu::826fb519-7cb6-4e7b-9f4f-23c869d66bd0" providerId="AD" clId="Web-{88E1C5B0-2670-4D0D-BBD4-BA85EA4BB532}" dt="2022-10-08T15:54:43.885" v="96" actId="20577"/>
        <pc:sldMkLst>
          <pc:docMk/>
          <pc:sldMk cId="2494840796" sldId="266"/>
        </pc:sldMkLst>
        <pc:spChg chg="mod">
          <ac:chgData name="Kox Larise" userId="S::larisekox@tismbree.eu::826fb519-7cb6-4e7b-9f4f-23c869d66bd0" providerId="AD" clId="Web-{88E1C5B0-2670-4D0D-BBD4-BA85EA4BB532}" dt="2022-10-08T15:54:32.087" v="85" actId="20577"/>
          <ac:spMkLst>
            <pc:docMk/>
            <pc:sldMk cId="2494840796" sldId="266"/>
            <ac:spMk id="2" creationId="{00000000-0000-0000-0000-000000000000}"/>
          </ac:spMkLst>
        </pc:spChg>
        <pc:spChg chg="add mod">
          <ac:chgData name="Kox Larise" userId="S::larisekox@tismbree.eu::826fb519-7cb6-4e7b-9f4f-23c869d66bd0" providerId="AD" clId="Web-{88E1C5B0-2670-4D0D-BBD4-BA85EA4BB532}" dt="2022-10-08T15:54:43.885" v="96" actId="20577"/>
          <ac:spMkLst>
            <pc:docMk/>
            <pc:sldMk cId="2494840796" sldId="266"/>
            <ac:spMk id="3" creationId="{4A494194-7B41-49F9-BFB5-1846846AFDC9}"/>
          </ac:spMkLst>
        </pc:spChg>
        <pc:picChg chg="del">
          <ac:chgData name="Kox Larise" userId="S::larisekox@tismbree.eu::826fb519-7cb6-4e7b-9f4f-23c869d66bd0" providerId="AD" clId="Web-{88E1C5B0-2670-4D0D-BBD4-BA85EA4BB532}" dt="2022-10-08T15:53:56.647" v="74"/>
          <ac:picMkLst>
            <pc:docMk/>
            <pc:sldMk cId="2494840796" sldId="266"/>
            <ac:picMk id="4" creationId="{0B523A13-5A96-4B46-8CF8-0D513156C810}"/>
          </ac:picMkLst>
        </pc:picChg>
        <pc:picChg chg="del">
          <ac:chgData name="Kox Larise" userId="S::larisekox@tismbree.eu::826fb519-7cb6-4e7b-9f4f-23c869d66bd0" providerId="AD" clId="Web-{88E1C5B0-2670-4D0D-BBD4-BA85EA4BB532}" dt="2022-10-08T15:53:55.959" v="73"/>
          <ac:picMkLst>
            <pc:docMk/>
            <pc:sldMk cId="2494840796" sldId="266"/>
            <ac:picMk id="6" creationId="{28160AA6-C3AA-449B-AED4-7A2DCF1A7FAB}"/>
          </ac:picMkLst>
        </pc:picChg>
      </pc:sldChg>
      <pc:sldChg chg="modSp">
        <pc:chgData name="Kox Larise" userId="S::larisekox@tismbree.eu::826fb519-7cb6-4e7b-9f4f-23c869d66bd0" providerId="AD" clId="Web-{88E1C5B0-2670-4D0D-BBD4-BA85EA4BB532}" dt="2022-10-08T15:57:43.413" v="153" actId="20577"/>
        <pc:sldMkLst>
          <pc:docMk/>
          <pc:sldMk cId="774051294" sldId="280"/>
        </pc:sldMkLst>
        <pc:spChg chg="mod">
          <ac:chgData name="Kox Larise" userId="S::larisekox@tismbree.eu::826fb519-7cb6-4e7b-9f4f-23c869d66bd0" providerId="AD" clId="Web-{88E1C5B0-2670-4D0D-BBD4-BA85EA4BB532}" dt="2022-10-08T15:57:43.413" v="153" actId="20577"/>
          <ac:spMkLst>
            <pc:docMk/>
            <pc:sldMk cId="774051294" sldId="280"/>
            <ac:spMk id="3" creationId="{00000000-0000-0000-0000-000000000000}"/>
          </ac:spMkLst>
        </pc:spChg>
      </pc:sldChg>
    </pc:docChg>
  </pc:docChgLst>
  <pc:docChgLst>
    <pc:chgData name="Kox Larise" userId="S::larisekox@tismbree.eu::826fb519-7cb6-4e7b-9f4f-23c869d66bd0" providerId="AD" clId="Web-{E73D7AFD-757B-4290-B02D-358C077037B8}"/>
    <pc:docChg chg="modSld">
      <pc:chgData name="Kox Larise" userId="S::larisekox@tismbree.eu::826fb519-7cb6-4e7b-9f4f-23c869d66bd0" providerId="AD" clId="Web-{E73D7AFD-757B-4290-B02D-358C077037B8}" dt="2023-09-21T11:33:28.254" v="73" actId="20577"/>
      <pc:docMkLst>
        <pc:docMk/>
      </pc:docMkLst>
      <pc:sldChg chg="addSp modSp">
        <pc:chgData name="Kox Larise" userId="S::larisekox@tismbree.eu::826fb519-7cb6-4e7b-9f4f-23c869d66bd0" providerId="AD" clId="Web-{E73D7AFD-757B-4290-B02D-358C077037B8}" dt="2023-09-21T11:30:44.944" v="42" actId="14100"/>
        <pc:sldMkLst>
          <pc:docMk/>
          <pc:sldMk cId="1005419938" sldId="256"/>
        </pc:sldMkLst>
        <pc:spChg chg="mod">
          <ac:chgData name="Kox Larise" userId="S::larisekox@tismbree.eu::826fb519-7cb6-4e7b-9f4f-23c869d66bd0" providerId="AD" clId="Web-{E73D7AFD-757B-4290-B02D-358C077037B8}" dt="2023-09-21T11:30:23.693" v="39" actId="20577"/>
          <ac:spMkLst>
            <pc:docMk/>
            <pc:sldMk cId="1005419938" sldId="256"/>
            <ac:spMk id="3" creationId="{00000000-0000-0000-0000-000000000000}"/>
          </ac:spMkLst>
        </pc:spChg>
        <pc:spChg chg="mod">
          <ac:chgData name="Kox Larise" userId="S::larisekox@tismbree.eu::826fb519-7cb6-4e7b-9f4f-23c869d66bd0" providerId="AD" clId="Web-{E73D7AFD-757B-4290-B02D-358C077037B8}" dt="2023-09-21T11:29:39.736" v="37" actId="20577"/>
          <ac:spMkLst>
            <pc:docMk/>
            <pc:sldMk cId="1005419938" sldId="256"/>
            <ac:spMk id="5" creationId="{00000000-0000-0000-0000-000000000000}"/>
          </ac:spMkLst>
        </pc:spChg>
        <pc:picChg chg="add mod">
          <ac:chgData name="Kox Larise" userId="S::larisekox@tismbree.eu::826fb519-7cb6-4e7b-9f4f-23c869d66bd0" providerId="AD" clId="Web-{E73D7AFD-757B-4290-B02D-358C077037B8}" dt="2023-09-21T11:30:44.944" v="42" actId="14100"/>
          <ac:picMkLst>
            <pc:docMk/>
            <pc:sldMk cId="1005419938" sldId="256"/>
            <ac:picMk id="4" creationId="{2A3AACCE-9E0C-34E1-799A-6BE362065BF0}"/>
          </ac:picMkLst>
        </pc:picChg>
      </pc:sldChg>
      <pc:sldChg chg="modSp">
        <pc:chgData name="Kox Larise" userId="S::larisekox@tismbree.eu::826fb519-7cb6-4e7b-9f4f-23c869d66bd0" providerId="AD" clId="Web-{E73D7AFD-757B-4290-B02D-358C077037B8}" dt="2023-09-21T11:25:08.402" v="8" actId="20577"/>
        <pc:sldMkLst>
          <pc:docMk/>
          <pc:sldMk cId="887756763" sldId="259"/>
        </pc:sldMkLst>
        <pc:spChg chg="mod">
          <ac:chgData name="Kox Larise" userId="S::larisekox@tismbree.eu::826fb519-7cb6-4e7b-9f4f-23c869d66bd0" providerId="AD" clId="Web-{E73D7AFD-757B-4290-B02D-358C077037B8}" dt="2023-09-21T11:24:13.539" v="6" actId="20577"/>
          <ac:spMkLst>
            <pc:docMk/>
            <pc:sldMk cId="887756763" sldId="259"/>
            <ac:spMk id="2" creationId="{00000000-0000-0000-0000-000000000000}"/>
          </ac:spMkLst>
        </pc:spChg>
        <pc:spChg chg="mod">
          <ac:chgData name="Kox Larise" userId="S::larisekox@tismbree.eu::826fb519-7cb6-4e7b-9f4f-23c869d66bd0" providerId="AD" clId="Web-{E73D7AFD-757B-4290-B02D-358C077037B8}" dt="2023-09-21T11:25:08.402" v="8" actId="20577"/>
          <ac:spMkLst>
            <pc:docMk/>
            <pc:sldMk cId="887756763" sldId="259"/>
            <ac:spMk id="3" creationId="{00000000-0000-0000-0000-000000000000}"/>
          </ac:spMkLst>
        </pc:spChg>
      </pc:sldChg>
      <pc:sldChg chg="modSp">
        <pc:chgData name="Kox Larise" userId="S::larisekox@tismbree.eu::826fb519-7cb6-4e7b-9f4f-23c869d66bd0" providerId="AD" clId="Web-{E73D7AFD-757B-4290-B02D-358C077037B8}" dt="2023-09-21T11:28:45.310" v="31" actId="20577"/>
        <pc:sldMkLst>
          <pc:docMk/>
          <pc:sldMk cId="3380873301" sldId="260"/>
        </pc:sldMkLst>
        <pc:spChg chg="mod">
          <ac:chgData name="Kox Larise" userId="S::larisekox@tismbree.eu::826fb519-7cb6-4e7b-9f4f-23c869d66bd0" providerId="AD" clId="Web-{E73D7AFD-757B-4290-B02D-358C077037B8}" dt="2023-09-21T11:28:45.310" v="31" actId="20577"/>
          <ac:spMkLst>
            <pc:docMk/>
            <pc:sldMk cId="3380873301" sldId="260"/>
            <ac:spMk id="3" creationId="{00000000-0000-0000-0000-000000000000}"/>
          </ac:spMkLst>
        </pc:spChg>
      </pc:sldChg>
      <pc:sldChg chg="modSp">
        <pc:chgData name="Kox Larise" userId="S::larisekox@tismbree.eu::826fb519-7cb6-4e7b-9f4f-23c869d66bd0" providerId="AD" clId="Web-{E73D7AFD-757B-4290-B02D-358C077037B8}" dt="2023-09-21T11:33:28.254" v="73" actId="20577"/>
        <pc:sldMkLst>
          <pc:docMk/>
          <pc:sldMk cId="774051294" sldId="280"/>
        </pc:sldMkLst>
        <pc:spChg chg="mod">
          <ac:chgData name="Kox Larise" userId="S::larisekox@tismbree.eu::826fb519-7cb6-4e7b-9f4f-23c869d66bd0" providerId="AD" clId="Web-{E73D7AFD-757B-4290-B02D-358C077037B8}" dt="2023-09-21T11:33:28.254" v="73" actId="20577"/>
          <ac:spMkLst>
            <pc:docMk/>
            <pc:sldMk cId="774051294" sldId="280"/>
            <ac:spMk id="3" creationId="{00000000-0000-0000-0000-000000000000}"/>
          </ac:spMkLst>
        </pc:spChg>
      </pc:sldChg>
      <pc:sldChg chg="modSp">
        <pc:chgData name="Kox Larise" userId="S::larisekox@tismbree.eu::826fb519-7cb6-4e7b-9f4f-23c869d66bd0" providerId="AD" clId="Web-{E73D7AFD-757B-4290-B02D-358C077037B8}" dt="2023-09-21T11:25:25.029" v="15" actId="20577"/>
        <pc:sldMkLst>
          <pc:docMk/>
          <pc:sldMk cId="1810835425" sldId="284"/>
        </pc:sldMkLst>
        <pc:spChg chg="mod">
          <ac:chgData name="Kox Larise" userId="S::larisekox@tismbree.eu::826fb519-7cb6-4e7b-9f4f-23c869d66bd0" providerId="AD" clId="Web-{E73D7AFD-757B-4290-B02D-358C077037B8}" dt="2023-09-21T11:25:25.029" v="15" actId="20577"/>
          <ac:spMkLst>
            <pc:docMk/>
            <pc:sldMk cId="1810835425" sldId="284"/>
            <ac:spMk id="3" creationId="{992C2012-7C91-1E1E-B493-FCE32981766B}"/>
          </ac:spMkLst>
        </pc:spChg>
      </pc:sldChg>
    </pc:docChg>
  </pc:docChgLst>
  <pc:docChgLst>
    <pc:chgData name="Kox Larise" userId="S::larisekox@tismbree.eu::826fb519-7cb6-4e7b-9f4f-23c869d66bd0" providerId="AD" clId="Web-{8051A80A-A12F-4F8D-B176-E5B5C24E53AD}"/>
    <pc:docChg chg="modSld sldOrd">
      <pc:chgData name="Kox Larise" userId="S::larisekox@tismbree.eu::826fb519-7cb6-4e7b-9f4f-23c869d66bd0" providerId="AD" clId="Web-{8051A80A-A12F-4F8D-B176-E5B5C24E53AD}" dt="2023-10-02T09:09:36.655" v="28"/>
      <pc:docMkLst>
        <pc:docMk/>
      </pc:docMkLst>
      <pc:sldChg chg="modSp ord">
        <pc:chgData name="Kox Larise" userId="S::larisekox@tismbree.eu::826fb519-7cb6-4e7b-9f4f-23c869d66bd0" providerId="AD" clId="Web-{8051A80A-A12F-4F8D-B176-E5B5C24E53AD}" dt="2023-10-02T09:01:59.092" v="25" actId="20577"/>
        <pc:sldMkLst>
          <pc:docMk/>
          <pc:sldMk cId="2126238232" sldId="268"/>
        </pc:sldMkLst>
        <pc:spChg chg="mod">
          <ac:chgData name="Kox Larise" userId="S::larisekox@tismbree.eu::826fb519-7cb6-4e7b-9f4f-23c869d66bd0" providerId="AD" clId="Web-{8051A80A-A12F-4F8D-B176-E5B5C24E53AD}" dt="2023-10-02T09:01:59.092" v="25" actId="20577"/>
          <ac:spMkLst>
            <pc:docMk/>
            <pc:sldMk cId="2126238232" sldId="268"/>
            <ac:spMk id="3" creationId="{042CB456-9D44-49D0-8733-49BFD9EC68B2}"/>
          </ac:spMkLst>
        </pc:spChg>
      </pc:sldChg>
      <pc:sldChg chg="modSp ord">
        <pc:chgData name="Kox Larise" userId="S::larisekox@tismbree.eu::826fb519-7cb6-4e7b-9f4f-23c869d66bd0" providerId="AD" clId="Web-{8051A80A-A12F-4F8D-B176-E5B5C24E53AD}" dt="2023-10-02T09:01:24.200" v="11"/>
        <pc:sldMkLst>
          <pc:docMk/>
          <pc:sldMk cId="2042546661" sldId="270"/>
        </pc:sldMkLst>
        <pc:spChg chg="mod">
          <ac:chgData name="Kox Larise" userId="S::larisekox@tismbree.eu::826fb519-7cb6-4e7b-9f4f-23c869d66bd0" providerId="AD" clId="Web-{8051A80A-A12F-4F8D-B176-E5B5C24E53AD}" dt="2023-10-02T09:01:23.763" v="10" actId="20577"/>
          <ac:spMkLst>
            <pc:docMk/>
            <pc:sldMk cId="2042546661" sldId="270"/>
            <ac:spMk id="3" creationId="{042CB456-9D44-49D0-8733-49BFD9EC68B2}"/>
          </ac:spMkLst>
        </pc:spChg>
      </pc:sldChg>
      <pc:sldChg chg="addSp delSp modSp">
        <pc:chgData name="Kox Larise" userId="S::larisekox@tismbree.eu::826fb519-7cb6-4e7b-9f4f-23c869d66bd0" providerId="AD" clId="Web-{8051A80A-A12F-4F8D-B176-E5B5C24E53AD}" dt="2023-10-02T09:09:36.655" v="28"/>
        <pc:sldMkLst>
          <pc:docMk/>
          <pc:sldMk cId="2588869501" sldId="281"/>
        </pc:sldMkLst>
        <pc:picChg chg="add del mod">
          <ac:chgData name="Kox Larise" userId="S::larisekox@tismbree.eu::826fb519-7cb6-4e7b-9f4f-23c869d66bd0" providerId="AD" clId="Web-{8051A80A-A12F-4F8D-B176-E5B5C24E53AD}" dt="2023-10-02T09:09:36.655" v="28"/>
          <ac:picMkLst>
            <pc:docMk/>
            <pc:sldMk cId="2588869501" sldId="281"/>
            <ac:picMk id="3" creationId="{BB22D4DE-408D-D9F4-FA14-B57420469584}"/>
          </ac:picMkLst>
        </pc:picChg>
      </pc:sldChg>
      <pc:sldChg chg="ord">
        <pc:chgData name="Kox Larise" userId="S::larisekox@tismbree.eu::826fb519-7cb6-4e7b-9f4f-23c869d66bd0" providerId="AD" clId="Web-{8051A80A-A12F-4F8D-B176-E5B5C24E53AD}" dt="2023-10-02T09:01:33.622" v="13"/>
        <pc:sldMkLst>
          <pc:docMk/>
          <pc:sldMk cId="4008788679" sldId="282"/>
        </pc:sldMkLst>
      </pc:sldChg>
    </pc:docChg>
  </pc:docChgLst>
  <pc:docChgLst>
    <pc:chgData name="Kerkhofs Katrien" userId="S::katrienkerkhofs@tismbree.eu::248c1a16-ce9d-4687-a121-7e7662d14e84" providerId="AD" clId="Web-{A2E80FD1-5413-4CE9-8F5F-DB980F956D8D}"/>
    <pc:docChg chg="addSld modSld">
      <pc:chgData name="Kerkhofs Katrien" userId="S::katrienkerkhofs@tismbree.eu::248c1a16-ce9d-4687-a121-7e7662d14e84" providerId="AD" clId="Web-{A2E80FD1-5413-4CE9-8F5F-DB980F956D8D}" dt="2022-10-13T11:16:13.861" v="17" actId="20577"/>
      <pc:docMkLst>
        <pc:docMk/>
      </pc:docMkLst>
      <pc:sldChg chg="addSp delSp modSp">
        <pc:chgData name="Kerkhofs Katrien" userId="S::katrienkerkhofs@tismbree.eu::248c1a16-ce9d-4687-a121-7e7662d14e84" providerId="AD" clId="Web-{A2E80FD1-5413-4CE9-8F5F-DB980F956D8D}" dt="2022-10-13T11:15:42.032" v="6" actId="20577"/>
        <pc:sldMkLst>
          <pc:docMk/>
          <pc:sldMk cId="2747651990" sldId="262"/>
        </pc:sldMkLst>
        <pc:spChg chg="mod">
          <ac:chgData name="Kerkhofs Katrien" userId="S::katrienkerkhofs@tismbree.eu::248c1a16-ce9d-4687-a121-7e7662d14e84" providerId="AD" clId="Web-{A2E80FD1-5413-4CE9-8F5F-DB980F956D8D}" dt="2022-10-13T11:15:42.032" v="6" actId="20577"/>
          <ac:spMkLst>
            <pc:docMk/>
            <pc:sldMk cId="2747651990" sldId="262"/>
            <ac:spMk id="2" creationId="{00000000-0000-0000-0000-000000000000}"/>
          </ac:spMkLst>
        </pc:spChg>
        <pc:spChg chg="add del mod">
          <ac:chgData name="Kerkhofs Katrien" userId="S::katrienkerkhofs@tismbree.eu::248c1a16-ce9d-4687-a121-7e7662d14e84" providerId="AD" clId="Web-{A2E80FD1-5413-4CE9-8F5F-DB980F956D8D}" dt="2022-10-13T11:15:08.375" v="3"/>
          <ac:spMkLst>
            <pc:docMk/>
            <pc:sldMk cId="2747651990" sldId="262"/>
            <ac:spMk id="6" creationId="{8C8A09DA-F942-64B5-84DD-4AE67E461DF6}"/>
          </ac:spMkLst>
        </pc:spChg>
      </pc:sldChg>
      <pc:sldChg chg="modSp new">
        <pc:chgData name="Kerkhofs Katrien" userId="S::katrienkerkhofs@tismbree.eu::248c1a16-ce9d-4687-a121-7e7662d14e84" providerId="AD" clId="Web-{A2E80FD1-5413-4CE9-8F5F-DB980F956D8D}" dt="2022-10-13T11:16:13.861" v="17" actId="20577"/>
        <pc:sldMkLst>
          <pc:docMk/>
          <pc:sldMk cId="1810835425" sldId="284"/>
        </pc:sldMkLst>
        <pc:spChg chg="mod">
          <ac:chgData name="Kerkhofs Katrien" userId="S::katrienkerkhofs@tismbree.eu::248c1a16-ce9d-4687-a121-7e7662d14e84" providerId="AD" clId="Web-{A2E80FD1-5413-4CE9-8F5F-DB980F956D8D}" dt="2022-10-13T11:16:08.610" v="10" actId="20577"/>
          <ac:spMkLst>
            <pc:docMk/>
            <pc:sldMk cId="1810835425" sldId="284"/>
            <ac:spMk id="2" creationId="{EED70649-4989-3E08-4789-C814C6A8E545}"/>
          </ac:spMkLst>
        </pc:spChg>
        <pc:spChg chg="mod">
          <ac:chgData name="Kerkhofs Katrien" userId="S::katrienkerkhofs@tismbree.eu::248c1a16-ce9d-4687-a121-7e7662d14e84" providerId="AD" clId="Web-{A2E80FD1-5413-4CE9-8F5F-DB980F956D8D}" dt="2022-10-13T11:16:13.861" v="17" actId="20577"/>
          <ac:spMkLst>
            <pc:docMk/>
            <pc:sldMk cId="1810835425" sldId="284"/>
            <ac:spMk id="3" creationId="{992C2012-7C91-1E1E-B493-FCE32981766B}"/>
          </ac:spMkLst>
        </pc:spChg>
      </pc:sldChg>
    </pc:docChg>
  </pc:docChgLst>
  <pc:docChgLst>
    <pc:chgData name="Kerkhofs Katrien" userId="S::katrienkerkhofs@tismbree.eu::248c1a16-ce9d-4687-a121-7e7662d14e84" providerId="AD" clId="Web-{0E53E7B6-9166-4CD8-B8B2-0C800486107D}"/>
    <pc:docChg chg="modSld">
      <pc:chgData name="Kerkhofs Katrien" userId="S::katrienkerkhofs@tismbree.eu::248c1a16-ce9d-4687-a121-7e7662d14e84" providerId="AD" clId="Web-{0E53E7B6-9166-4CD8-B8B2-0C800486107D}" dt="2022-10-13T11:13:19.360" v="17" actId="1076"/>
      <pc:docMkLst>
        <pc:docMk/>
      </pc:docMkLst>
      <pc:sldChg chg="addSp modSp">
        <pc:chgData name="Kerkhofs Katrien" userId="S::katrienkerkhofs@tismbree.eu::248c1a16-ce9d-4687-a121-7e7662d14e84" providerId="AD" clId="Web-{0E53E7B6-9166-4CD8-B8B2-0C800486107D}" dt="2022-10-13T11:13:19.360" v="17" actId="1076"/>
        <pc:sldMkLst>
          <pc:docMk/>
          <pc:sldMk cId="2747651990" sldId="262"/>
        </pc:sldMkLst>
        <pc:picChg chg="add mod">
          <ac:chgData name="Kerkhofs Katrien" userId="S::katrienkerkhofs@tismbree.eu::248c1a16-ce9d-4687-a121-7e7662d14e84" providerId="AD" clId="Web-{0E53E7B6-9166-4CD8-B8B2-0C800486107D}" dt="2022-10-13T11:13:19.360" v="17" actId="1076"/>
          <ac:picMkLst>
            <pc:docMk/>
            <pc:sldMk cId="2747651990" sldId="262"/>
            <ac:picMk id="4" creationId="{B1F46829-3B9A-D9D4-DAF8-E544756346CB}"/>
          </ac:picMkLst>
        </pc:picChg>
        <pc:picChg chg="add mod">
          <ac:chgData name="Kerkhofs Katrien" userId="S::katrienkerkhofs@tismbree.eu::248c1a16-ce9d-4687-a121-7e7662d14e84" providerId="AD" clId="Web-{0E53E7B6-9166-4CD8-B8B2-0C800486107D}" dt="2022-10-13T11:13:16" v="16" actId="1076"/>
          <ac:picMkLst>
            <pc:docMk/>
            <pc:sldMk cId="2747651990" sldId="262"/>
            <ac:picMk id="5" creationId="{65D24F7A-0627-80D0-CCAB-52CDDE9A8B8E}"/>
          </ac:picMkLst>
        </pc:picChg>
      </pc:sldChg>
      <pc:sldChg chg="addSp delSp modSp">
        <pc:chgData name="Kerkhofs Katrien" userId="S::katrienkerkhofs@tismbree.eu::248c1a16-ce9d-4687-a121-7e7662d14e84" providerId="AD" clId="Web-{0E53E7B6-9166-4CD8-B8B2-0C800486107D}" dt="2022-10-13T11:11:51.748" v="11" actId="1076"/>
        <pc:sldMkLst>
          <pc:docMk/>
          <pc:sldMk cId="2494840796" sldId="266"/>
        </pc:sldMkLst>
        <pc:spChg chg="del">
          <ac:chgData name="Kerkhofs Katrien" userId="S::katrienkerkhofs@tismbree.eu::248c1a16-ce9d-4687-a121-7e7662d14e84" providerId="AD" clId="Web-{0E53E7B6-9166-4CD8-B8B2-0C800486107D}" dt="2022-10-13T11:10:07.245" v="0"/>
          <ac:spMkLst>
            <pc:docMk/>
            <pc:sldMk cId="2494840796" sldId="266"/>
            <ac:spMk id="3" creationId="{4A494194-7B41-49F9-BFB5-1846846AFDC9}"/>
          </ac:spMkLst>
        </pc:spChg>
        <pc:picChg chg="add del mod">
          <ac:chgData name="Kerkhofs Katrien" userId="S::katrienkerkhofs@tismbree.eu::248c1a16-ce9d-4687-a121-7e7662d14e84" providerId="AD" clId="Web-{0E53E7B6-9166-4CD8-B8B2-0C800486107D}" dt="2022-10-13T11:11:35.638" v="7"/>
          <ac:picMkLst>
            <pc:docMk/>
            <pc:sldMk cId="2494840796" sldId="266"/>
            <ac:picMk id="4" creationId="{55FC2054-FA3A-11D9-7836-0444177F52D0}"/>
          </ac:picMkLst>
        </pc:picChg>
        <pc:picChg chg="add mod">
          <ac:chgData name="Kerkhofs Katrien" userId="S::katrienkerkhofs@tismbree.eu::248c1a16-ce9d-4687-a121-7e7662d14e84" providerId="AD" clId="Web-{0E53E7B6-9166-4CD8-B8B2-0C800486107D}" dt="2022-10-13T11:11:51.748" v="11" actId="1076"/>
          <ac:picMkLst>
            <pc:docMk/>
            <pc:sldMk cId="2494840796" sldId="266"/>
            <ac:picMk id="5" creationId="{F763271B-8733-A266-E5A6-D0E61B69B759}"/>
          </ac:picMkLst>
        </pc:picChg>
      </pc:sldChg>
    </pc:docChg>
  </pc:docChgLst>
  <pc:docChgLst>
    <pc:chgData name="Kox Larise" userId="S::larisekox@tismbree.eu::826fb519-7cb6-4e7b-9f4f-23c869d66bd0" providerId="AD" clId="Web-{C23D30A7-0CF0-4C08-BD17-CE2AF144A3F0}"/>
    <pc:docChg chg="modSld">
      <pc:chgData name="Kox Larise" userId="S::larisekox@tismbree.eu::826fb519-7cb6-4e7b-9f4f-23c869d66bd0" providerId="AD" clId="Web-{C23D30A7-0CF0-4C08-BD17-CE2AF144A3F0}" dt="2022-10-14T11:07:17.622" v="3" actId="20577"/>
      <pc:docMkLst>
        <pc:docMk/>
      </pc:docMkLst>
      <pc:sldChg chg="modSp">
        <pc:chgData name="Kox Larise" userId="S::larisekox@tismbree.eu::826fb519-7cb6-4e7b-9f4f-23c869d66bd0" providerId="AD" clId="Web-{C23D30A7-0CF0-4C08-BD17-CE2AF144A3F0}" dt="2022-10-14T11:07:17.622" v="3" actId="20577"/>
        <pc:sldMkLst>
          <pc:docMk/>
          <pc:sldMk cId="3380873301" sldId="260"/>
        </pc:sldMkLst>
        <pc:spChg chg="mod">
          <ac:chgData name="Kox Larise" userId="S::larisekox@tismbree.eu::826fb519-7cb6-4e7b-9f4f-23c869d66bd0" providerId="AD" clId="Web-{C23D30A7-0CF0-4C08-BD17-CE2AF144A3F0}" dt="2022-10-14T11:07:17.622" v="3" actId="20577"/>
          <ac:spMkLst>
            <pc:docMk/>
            <pc:sldMk cId="3380873301" sldId="260"/>
            <ac:spMk id="3" creationId="{00000000-0000-0000-0000-000000000000}"/>
          </ac:spMkLst>
        </pc:spChg>
      </pc:sldChg>
    </pc:docChg>
  </pc:docChgLst>
  <pc:docChgLst>
    <pc:chgData name="Kox Larise" userId="S::larisekox@tismbree.eu::826fb519-7cb6-4e7b-9f4f-23c869d66bd0" providerId="AD" clId="Web-{C9FAAECF-AB4E-489F-A534-AE43FEE9C9CC}"/>
    <pc:docChg chg="addSld delSld modSld">
      <pc:chgData name="Kox Larise" userId="S::larisekox@tismbree.eu::826fb519-7cb6-4e7b-9f4f-23c869d66bd0" providerId="AD" clId="Web-{C9FAAECF-AB4E-489F-A534-AE43FEE9C9CC}" dt="2023-10-05T12:27:22.328" v="693" actId="20577"/>
      <pc:docMkLst>
        <pc:docMk/>
      </pc:docMkLst>
      <pc:sldChg chg="modSp">
        <pc:chgData name="Kox Larise" userId="S::larisekox@tismbree.eu::826fb519-7cb6-4e7b-9f4f-23c869d66bd0" providerId="AD" clId="Web-{C9FAAECF-AB4E-489F-A534-AE43FEE9C9CC}" dt="2023-10-05T12:17:59.902" v="478" actId="20577"/>
        <pc:sldMkLst>
          <pc:docMk/>
          <pc:sldMk cId="1005419938" sldId="256"/>
        </pc:sldMkLst>
        <pc:spChg chg="mod">
          <ac:chgData name="Kox Larise" userId="S::larisekox@tismbree.eu::826fb519-7cb6-4e7b-9f4f-23c869d66bd0" providerId="AD" clId="Web-{C9FAAECF-AB4E-489F-A534-AE43FEE9C9CC}" dt="2023-10-05T12:17:59.902" v="478" actId="20577"/>
          <ac:spMkLst>
            <pc:docMk/>
            <pc:sldMk cId="1005419938" sldId="256"/>
            <ac:spMk id="5" creationId="{00000000-0000-0000-0000-000000000000}"/>
          </ac:spMkLst>
        </pc:spChg>
      </pc:sldChg>
      <pc:sldChg chg="modSp">
        <pc:chgData name="Kox Larise" userId="S::larisekox@tismbree.eu::826fb519-7cb6-4e7b-9f4f-23c869d66bd0" providerId="AD" clId="Web-{C9FAAECF-AB4E-489F-A534-AE43FEE9C9CC}" dt="2023-10-05T12:27:22.328" v="693" actId="20577"/>
        <pc:sldMkLst>
          <pc:docMk/>
          <pc:sldMk cId="774051294" sldId="280"/>
        </pc:sldMkLst>
        <pc:spChg chg="mod">
          <ac:chgData name="Kox Larise" userId="S::larisekox@tismbree.eu::826fb519-7cb6-4e7b-9f4f-23c869d66bd0" providerId="AD" clId="Web-{C9FAAECF-AB4E-489F-A534-AE43FEE9C9CC}" dt="2023-10-05T12:08:20.210" v="1" actId="20577"/>
          <ac:spMkLst>
            <pc:docMk/>
            <pc:sldMk cId="774051294" sldId="280"/>
            <ac:spMk id="2" creationId="{00000000-0000-0000-0000-000000000000}"/>
          </ac:spMkLst>
        </pc:spChg>
        <pc:spChg chg="mod">
          <ac:chgData name="Kox Larise" userId="S::larisekox@tismbree.eu::826fb519-7cb6-4e7b-9f4f-23c869d66bd0" providerId="AD" clId="Web-{C9FAAECF-AB4E-489F-A534-AE43FEE9C9CC}" dt="2023-10-05T12:27:22.328" v="693" actId="20577"/>
          <ac:spMkLst>
            <pc:docMk/>
            <pc:sldMk cId="774051294" sldId="280"/>
            <ac:spMk id="3" creationId="{00000000-0000-0000-0000-000000000000}"/>
          </ac:spMkLst>
        </pc:spChg>
      </pc:sldChg>
      <pc:sldChg chg="modSp new">
        <pc:chgData name="Kox Larise" userId="S::larisekox@tismbree.eu::826fb519-7cb6-4e7b-9f4f-23c869d66bd0" providerId="AD" clId="Web-{C9FAAECF-AB4E-489F-A534-AE43FEE9C9CC}" dt="2023-10-05T12:23:53.555" v="650" actId="20577"/>
        <pc:sldMkLst>
          <pc:docMk/>
          <pc:sldMk cId="1387317638" sldId="289"/>
        </pc:sldMkLst>
        <pc:spChg chg="mod">
          <ac:chgData name="Kox Larise" userId="S::larisekox@tismbree.eu::826fb519-7cb6-4e7b-9f4f-23c869d66bd0" providerId="AD" clId="Web-{C9FAAECF-AB4E-489F-A534-AE43FEE9C9CC}" dt="2023-10-05T12:11:23.951" v="159" actId="20577"/>
          <ac:spMkLst>
            <pc:docMk/>
            <pc:sldMk cId="1387317638" sldId="289"/>
            <ac:spMk id="2" creationId="{5E710AEA-F13E-0383-1DBE-E9DB66A5643C}"/>
          </ac:spMkLst>
        </pc:spChg>
        <pc:spChg chg="mod">
          <ac:chgData name="Kox Larise" userId="S::larisekox@tismbree.eu::826fb519-7cb6-4e7b-9f4f-23c869d66bd0" providerId="AD" clId="Web-{C9FAAECF-AB4E-489F-A534-AE43FEE9C9CC}" dt="2023-10-05T12:23:53.555" v="650" actId="20577"/>
          <ac:spMkLst>
            <pc:docMk/>
            <pc:sldMk cId="1387317638" sldId="289"/>
            <ac:spMk id="3" creationId="{4FE4A4D0-A99A-B64F-CE30-8397C8322F0D}"/>
          </ac:spMkLst>
        </pc:spChg>
      </pc:sldChg>
      <pc:sldChg chg="modSp new del">
        <pc:chgData name="Kox Larise" userId="S::larisekox@tismbree.eu::826fb519-7cb6-4e7b-9f4f-23c869d66bd0" providerId="AD" clId="Web-{C9FAAECF-AB4E-489F-A534-AE43FEE9C9CC}" dt="2023-10-05T12:16:33.556" v="255"/>
        <pc:sldMkLst>
          <pc:docMk/>
          <pc:sldMk cId="170869596" sldId="290"/>
        </pc:sldMkLst>
        <pc:spChg chg="mod">
          <ac:chgData name="Kox Larise" userId="S::larisekox@tismbree.eu::826fb519-7cb6-4e7b-9f4f-23c869d66bd0" providerId="AD" clId="Web-{C9FAAECF-AB4E-489F-A534-AE43FEE9C9CC}" dt="2023-10-05T12:16:32.915" v="254" actId="20577"/>
          <ac:spMkLst>
            <pc:docMk/>
            <pc:sldMk cId="170869596" sldId="290"/>
            <ac:spMk id="2" creationId="{057E8E80-8327-4CDF-1FBB-8673CA92503C}"/>
          </ac:spMkLst>
        </pc:spChg>
        <pc:spChg chg="mod">
          <ac:chgData name="Kox Larise" userId="S::larisekox@tismbree.eu::826fb519-7cb6-4e7b-9f4f-23c869d66bd0" providerId="AD" clId="Web-{C9FAAECF-AB4E-489F-A534-AE43FEE9C9CC}" dt="2023-10-05T12:16:31.962" v="244" actId="20577"/>
          <ac:spMkLst>
            <pc:docMk/>
            <pc:sldMk cId="170869596" sldId="290"/>
            <ac:spMk id="3" creationId="{169B2792-9A02-595D-5624-AB0D49F0FD44}"/>
          </ac:spMkLst>
        </pc:spChg>
      </pc:sldChg>
      <pc:sldChg chg="modSp new">
        <pc:chgData name="Kox Larise" userId="S::larisekox@tismbree.eu::826fb519-7cb6-4e7b-9f4f-23c869d66bd0" providerId="AD" clId="Web-{C9FAAECF-AB4E-489F-A534-AE43FEE9C9CC}" dt="2023-10-05T12:23:28.836" v="648" actId="20577"/>
        <pc:sldMkLst>
          <pc:docMk/>
          <pc:sldMk cId="3012880447" sldId="290"/>
        </pc:sldMkLst>
        <pc:spChg chg="mod">
          <ac:chgData name="Kox Larise" userId="S::larisekox@tismbree.eu::826fb519-7cb6-4e7b-9f4f-23c869d66bd0" providerId="AD" clId="Web-{C9FAAECF-AB4E-489F-A534-AE43FEE9C9CC}" dt="2023-10-05T12:18:34.669" v="506" actId="20577"/>
          <ac:spMkLst>
            <pc:docMk/>
            <pc:sldMk cId="3012880447" sldId="290"/>
            <ac:spMk id="2" creationId="{4CC6ECB1-8516-8EEA-55F2-93A531A48EDB}"/>
          </ac:spMkLst>
        </pc:spChg>
        <pc:spChg chg="mod">
          <ac:chgData name="Kox Larise" userId="S::larisekox@tismbree.eu::826fb519-7cb6-4e7b-9f4f-23c869d66bd0" providerId="AD" clId="Web-{C9FAAECF-AB4E-489F-A534-AE43FEE9C9CC}" dt="2023-10-05T12:23:28.836" v="648" actId="20577"/>
          <ac:spMkLst>
            <pc:docMk/>
            <pc:sldMk cId="3012880447" sldId="290"/>
            <ac:spMk id="3" creationId="{A8391944-8096-4B5B-7FE2-A8656A5825B6}"/>
          </ac:spMkLst>
        </pc:spChg>
      </pc:sldChg>
    </pc:docChg>
  </pc:docChgLst>
  <pc:docChgLst>
    <pc:chgData name="Kox Larise" userId="S::larisekox@tismbree.eu::826fb519-7cb6-4e7b-9f4f-23c869d66bd0" providerId="AD" clId="Web-{71748E15-B029-431D-90BA-8FC20968BA24}"/>
    <pc:docChg chg="sldOrd">
      <pc:chgData name="Kox Larise" userId="S::larisekox@tismbree.eu::826fb519-7cb6-4e7b-9f4f-23c869d66bd0" providerId="AD" clId="Web-{71748E15-B029-431D-90BA-8FC20968BA24}" dt="2023-10-03T07:38:49.957" v="2"/>
      <pc:docMkLst>
        <pc:docMk/>
      </pc:docMkLst>
      <pc:sldChg chg="ord">
        <pc:chgData name="Kox Larise" userId="S::larisekox@tismbree.eu::826fb519-7cb6-4e7b-9f4f-23c869d66bd0" providerId="AD" clId="Web-{71748E15-B029-431D-90BA-8FC20968BA24}" dt="2023-10-03T07:38:49.957" v="2"/>
        <pc:sldMkLst>
          <pc:docMk/>
          <pc:sldMk cId="2514083111" sldId="267"/>
        </pc:sldMkLst>
      </pc:sldChg>
    </pc:docChg>
  </pc:docChgLst>
  <pc:docChgLst>
    <pc:chgData name="Kox Larise" userId="S::larisekox@tismbree.eu::826fb519-7cb6-4e7b-9f4f-23c869d66bd0" providerId="AD" clId="Web-{F6EF590B-3556-478C-A78A-7F6E21FA72F4}"/>
    <pc:docChg chg="modSld">
      <pc:chgData name="Kox Larise" userId="S::larisekox@tismbree.eu::826fb519-7cb6-4e7b-9f4f-23c869d66bd0" providerId="AD" clId="Web-{F6EF590B-3556-478C-A78A-7F6E21FA72F4}" dt="2022-10-11T10:32:12.642" v="28" actId="20577"/>
      <pc:docMkLst>
        <pc:docMk/>
      </pc:docMkLst>
      <pc:sldChg chg="delSp modSp">
        <pc:chgData name="Kox Larise" userId="S::larisekox@tismbree.eu::826fb519-7cb6-4e7b-9f4f-23c869d66bd0" providerId="AD" clId="Web-{F6EF590B-3556-478C-A78A-7F6E21FA72F4}" dt="2022-10-11T10:29:32.349" v="4" actId="20577"/>
        <pc:sldMkLst>
          <pc:docMk/>
          <pc:sldMk cId="253531920" sldId="258"/>
        </pc:sldMkLst>
        <pc:spChg chg="mod">
          <ac:chgData name="Kox Larise" userId="S::larisekox@tismbree.eu::826fb519-7cb6-4e7b-9f4f-23c869d66bd0" providerId="AD" clId="Web-{F6EF590B-3556-478C-A78A-7F6E21FA72F4}" dt="2022-10-11T10:29:32.349" v="4" actId="20577"/>
          <ac:spMkLst>
            <pc:docMk/>
            <pc:sldMk cId="253531920" sldId="258"/>
            <ac:spMk id="3" creationId="{00000000-0000-0000-0000-000000000000}"/>
          </ac:spMkLst>
        </pc:spChg>
        <pc:picChg chg="del">
          <ac:chgData name="Kox Larise" userId="S::larisekox@tismbree.eu::826fb519-7cb6-4e7b-9f4f-23c869d66bd0" providerId="AD" clId="Web-{F6EF590B-3556-478C-A78A-7F6E21FA72F4}" dt="2022-10-11T10:29:18.270" v="0"/>
          <ac:picMkLst>
            <pc:docMk/>
            <pc:sldMk cId="253531920" sldId="258"/>
            <ac:picMk id="8" creationId="{00000000-0000-0000-0000-000000000000}"/>
          </ac:picMkLst>
        </pc:picChg>
      </pc:sldChg>
      <pc:sldChg chg="modSp">
        <pc:chgData name="Kox Larise" userId="S::larisekox@tismbree.eu::826fb519-7cb6-4e7b-9f4f-23c869d66bd0" providerId="AD" clId="Web-{F6EF590B-3556-478C-A78A-7F6E21FA72F4}" dt="2022-10-11T10:30:53.871" v="13" actId="1076"/>
        <pc:sldMkLst>
          <pc:docMk/>
          <pc:sldMk cId="2112690304" sldId="269"/>
        </pc:sldMkLst>
        <pc:spChg chg="mod">
          <ac:chgData name="Kox Larise" userId="S::larisekox@tismbree.eu::826fb519-7cb6-4e7b-9f4f-23c869d66bd0" providerId="AD" clId="Web-{F6EF590B-3556-478C-A78A-7F6E21FA72F4}" dt="2022-10-11T10:30:49.980" v="12" actId="20577"/>
          <ac:spMkLst>
            <pc:docMk/>
            <pc:sldMk cId="2112690304" sldId="269"/>
            <ac:spMk id="3" creationId="{042CB456-9D44-49D0-8733-49BFD9EC68B2}"/>
          </ac:spMkLst>
        </pc:spChg>
        <pc:picChg chg="mod">
          <ac:chgData name="Kox Larise" userId="S::larisekox@tismbree.eu::826fb519-7cb6-4e7b-9f4f-23c869d66bd0" providerId="AD" clId="Web-{F6EF590B-3556-478C-A78A-7F6E21FA72F4}" dt="2022-10-11T10:30:53.871" v="13" actId="1076"/>
          <ac:picMkLst>
            <pc:docMk/>
            <pc:sldMk cId="2112690304" sldId="269"/>
            <ac:picMk id="5" creationId="{00000000-0000-0000-0000-000000000000}"/>
          </ac:picMkLst>
        </pc:picChg>
      </pc:sldChg>
      <pc:sldChg chg="modSp">
        <pc:chgData name="Kox Larise" userId="S::larisekox@tismbree.eu::826fb519-7cb6-4e7b-9f4f-23c869d66bd0" providerId="AD" clId="Web-{F6EF590B-3556-478C-A78A-7F6E21FA72F4}" dt="2022-10-11T10:32:12.642" v="28" actId="20577"/>
        <pc:sldMkLst>
          <pc:docMk/>
          <pc:sldMk cId="774051294" sldId="280"/>
        </pc:sldMkLst>
        <pc:spChg chg="mod">
          <ac:chgData name="Kox Larise" userId="S::larisekox@tismbree.eu::826fb519-7cb6-4e7b-9f4f-23c869d66bd0" providerId="AD" clId="Web-{F6EF590B-3556-478C-A78A-7F6E21FA72F4}" dt="2022-10-11T10:32:12.642" v="28" actId="20577"/>
          <ac:spMkLst>
            <pc:docMk/>
            <pc:sldMk cId="774051294" sldId="280"/>
            <ac:spMk id="3" creationId="{00000000-0000-0000-0000-000000000000}"/>
          </ac:spMkLst>
        </pc:spChg>
      </pc:sldChg>
    </pc:docChg>
  </pc:docChgLst>
  <pc:docChgLst>
    <pc:chgData name="Kox Larise" userId="S::larisekox@tismbree.eu::826fb519-7cb6-4e7b-9f4f-23c869d66bd0" providerId="AD" clId="Web-{D557923E-97AE-4472-A033-E2561B3FFCA5}"/>
    <pc:docChg chg="addSld delSld modSld sldOrd">
      <pc:chgData name="Kox Larise" userId="S::larisekox@tismbree.eu::826fb519-7cb6-4e7b-9f4f-23c869d66bd0" providerId="AD" clId="Web-{D557923E-97AE-4472-A033-E2561B3FFCA5}" dt="2023-10-02T13:20:58.817" v="94"/>
      <pc:docMkLst>
        <pc:docMk/>
      </pc:docMkLst>
      <pc:sldChg chg="addSp delSp modSp">
        <pc:chgData name="Kox Larise" userId="S::larisekox@tismbree.eu::826fb519-7cb6-4e7b-9f4f-23c869d66bd0" providerId="AD" clId="Web-{D557923E-97AE-4472-A033-E2561B3FFCA5}" dt="2023-10-02T13:10:47.169" v="15"/>
        <pc:sldMkLst>
          <pc:docMk/>
          <pc:sldMk cId="1005419938" sldId="256"/>
        </pc:sldMkLst>
        <pc:picChg chg="add del mod">
          <ac:chgData name="Kox Larise" userId="S::larisekox@tismbree.eu::826fb519-7cb6-4e7b-9f4f-23c869d66bd0" providerId="AD" clId="Web-{D557923E-97AE-4472-A033-E2561B3FFCA5}" dt="2023-10-02T13:10:47.169" v="15"/>
          <ac:picMkLst>
            <pc:docMk/>
            <pc:sldMk cId="1005419938" sldId="256"/>
            <ac:picMk id="6" creationId="{31ABA719-42E9-1EAE-DAB3-26CAA387ED9F}"/>
          </ac:picMkLst>
        </pc:picChg>
      </pc:sldChg>
      <pc:sldChg chg="addSp delSp modSp">
        <pc:chgData name="Kox Larise" userId="S::larisekox@tismbree.eu::826fb519-7cb6-4e7b-9f4f-23c869d66bd0" providerId="AD" clId="Web-{D557923E-97AE-4472-A033-E2561B3FFCA5}" dt="2023-10-02T13:18:51.937" v="82" actId="1076"/>
        <pc:sldMkLst>
          <pc:docMk/>
          <pc:sldMk cId="253531920" sldId="258"/>
        </pc:sldMkLst>
        <pc:spChg chg="mod">
          <ac:chgData name="Kox Larise" userId="S::larisekox@tismbree.eu::826fb519-7cb6-4e7b-9f4f-23c869d66bd0" providerId="AD" clId="Web-{D557923E-97AE-4472-A033-E2561B3FFCA5}" dt="2023-10-02T13:18:39.890" v="81" actId="20577"/>
          <ac:spMkLst>
            <pc:docMk/>
            <pc:sldMk cId="253531920" sldId="258"/>
            <ac:spMk id="3" creationId="{00000000-0000-0000-0000-000000000000}"/>
          </ac:spMkLst>
        </pc:spChg>
        <pc:picChg chg="mod">
          <ac:chgData name="Kox Larise" userId="S::larisekox@tismbree.eu::826fb519-7cb6-4e7b-9f4f-23c869d66bd0" providerId="AD" clId="Web-{D557923E-97AE-4472-A033-E2561B3FFCA5}" dt="2023-10-02T13:17:59.310" v="75" actId="1076"/>
          <ac:picMkLst>
            <pc:docMk/>
            <pc:sldMk cId="253531920" sldId="258"/>
            <ac:picMk id="4" creationId="{85420545-171B-4212-9204-135B31E99BAF}"/>
          </ac:picMkLst>
        </pc:picChg>
        <pc:picChg chg="add del mod">
          <ac:chgData name="Kox Larise" userId="S::larisekox@tismbree.eu::826fb519-7cb6-4e7b-9f4f-23c869d66bd0" providerId="AD" clId="Web-{D557923E-97AE-4472-A033-E2561B3FFCA5}" dt="2023-10-02T13:10:21.871" v="9"/>
          <ac:picMkLst>
            <pc:docMk/>
            <pc:sldMk cId="253531920" sldId="258"/>
            <ac:picMk id="5" creationId="{DBD1AC3C-2B78-06FE-F125-2537B4A077BD}"/>
          </ac:picMkLst>
        </pc:picChg>
        <pc:picChg chg="mod">
          <ac:chgData name="Kox Larise" userId="S::larisekox@tismbree.eu::826fb519-7cb6-4e7b-9f4f-23c869d66bd0" providerId="AD" clId="Web-{D557923E-97AE-4472-A033-E2561B3FFCA5}" dt="2023-10-02T13:17:54.794" v="74" actId="1076"/>
          <ac:picMkLst>
            <pc:docMk/>
            <pc:sldMk cId="253531920" sldId="258"/>
            <ac:picMk id="6" creationId="{00000000-0000-0000-0000-000000000000}"/>
          </ac:picMkLst>
        </pc:picChg>
        <pc:picChg chg="add mod">
          <ac:chgData name="Kox Larise" userId="S::larisekox@tismbree.eu::826fb519-7cb6-4e7b-9f4f-23c869d66bd0" providerId="AD" clId="Web-{D557923E-97AE-4472-A033-E2561B3FFCA5}" dt="2023-10-02T13:18:51.937" v="82" actId="1076"/>
          <ac:picMkLst>
            <pc:docMk/>
            <pc:sldMk cId="253531920" sldId="258"/>
            <ac:picMk id="7" creationId="{AD5756DC-853E-BC74-8FA8-CB9AC70546F3}"/>
          </ac:picMkLst>
        </pc:picChg>
        <pc:picChg chg="mod ord">
          <ac:chgData name="Kox Larise" userId="S::larisekox@tismbree.eu::826fb519-7cb6-4e7b-9f4f-23c869d66bd0" providerId="AD" clId="Web-{D557923E-97AE-4472-A033-E2561B3FFCA5}" dt="2023-10-02T13:18:15.279" v="78" actId="14100"/>
          <ac:picMkLst>
            <pc:docMk/>
            <pc:sldMk cId="253531920" sldId="258"/>
            <ac:picMk id="9" creationId="{00000000-0000-0000-0000-000000000000}"/>
          </ac:picMkLst>
        </pc:picChg>
      </pc:sldChg>
      <pc:sldChg chg="addSp delSp modSp ord">
        <pc:chgData name="Kox Larise" userId="S::larisekox@tismbree.eu::826fb519-7cb6-4e7b-9f4f-23c869d66bd0" providerId="AD" clId="Web-{D557923E-97AE-4472-A033-E2561B3FFCA5}" dt="2023-10-02T13:16:44.042" v="61"/>
        <pc:sldMkLst>
          <pc:docMk/>
          <pc:sldMk cId="1716578361" sldId="277"/>
        </pc:sldMkLst>
        <pc:picChg chg="add mod">
          <ac:chgData name="Kox Larise" userId="S::larisekox@tismbree.eu::826fb519-7cb6-4e7b-9f4f-23c869d66bd0" providerId="AD" clId="Web-{D557923E-97AE-4472-A033-E2561B3FFCA5}" dt="2023-10-02T13:15:58.087" v="59" actId="1076"/>
          <ac:picMkLst>
            <pc:docMk/>
            <pc:sldMk cId="1716578361" sldId="277"/>
            <ac:picMk id="2" creationId="{7A3AA8C1-F164-8DFA-1E16-C0C1287DFF73}"/>
          </ac:picMkLst>
        </pc:picChg>
        <pc:picChg chg="add mod">
          <ac:chgData name="Kox Larise" userId="S::larisekox@tismbree.eu::826fb519-7cb6-4e7b-9f4f-23c869d66bd0" providerId="AD" clId="Web-{D557923E-97AE-4472-A033-E2561B3FFCA5}" dt="2023-10-02T13:15:54.587" v="58" actId="1076"/>
          <ac:picMkLst>
            <pc:docMk/>
            <pc:sldMk cId="1716578361" sldId="277"/>
            <ac:picMk id="3" creationId="{BD5EAA6B-87B6-9388-7C6A-1F733151106F}"/>
          </ac:picMkLst>
        </pc:picChg>
        <pc:picChg chg="del">
          <ac:chgData name="Kox Larise" userId="S::larisekox@tismbree.eu::826fb519-7cb6-4e7b-9f4f-23c869d66bd0" providerId="AD" clId="Web-{D557923E-97AE-4472-A033-E2561B3FFCA5}" dt="2023-10-02T13:14:18.005" v="41"/>
          <ac:picMkLst>
            <pc:docMk/>
            <pc:sldMk cId="1716578361" sldId="277"/>
            <ac:picMk id="4" creationId="{00000000-0000-0000-0000-000000000000}"/>
          </ac:picMkLst>
        </pc:picChg>
        <pc:picChg chg="add mod">
          <ac:chgData name="Kox Larise" userId="S::larisekox@tismbree.eu::826fb519-7cb6-4e7b-9f4f-23c869d66bd0" providerId="AD" clId="Web-{D557923E-97AE-4472-A033-E2561B3FFCA5}" dt="2023-10-02T13:16:01.462" v="60" actId="1076"/>
          <ac:picMkLst>
            <pc:docMk/>
            <pc:sldMk cId="1716578361" sldId="277"/>
            <ac:picMk id="5" creationId="{7278F32B-E762-B08D-2391-7BAC0D61AC87}"/>
          </ac:picMkLst>
        </pc:picChg>
      </pc:sldChg>
      <pc:sldChg chg="del">
        <pc:chgData name="Kox Larise" userId="S::larisekox@tismbree.eu::826fb519-7cb6-4e7b-9f4f-23c869d66bd0" providerId="AD" clId="Web-{D557923E-97AE-4472-A033-E2561B3FFCA5}" dt="2023-10-02T13:12:42.485" v="34"/>
        <pc:sldMkLst>
          <pc:docMk/>
          <pc:sldMk cId="1229594286" sldId="278"/>
        </pc:sldMkLst>
      </pc:sldChg>
      <pc:sldChg chg="del">
        <pc:chgData name="Kox Larise" userId="S::larisekox@tismbree.eu::826fb519-7cb6-4e7b-9f4f-23c869d66bd0" providerId="AD" clId="Web-{D557923E-97AE-4472-A033-E2561B3FFCA5}" dt="2023-10-02T13:12:37.048" v="33"/>
        <pc:sldMkLst>
          <pc:docMk/>
          <pc:sldMk cId="1053938626" sldId="279"/>
        </pc:sldMkLst>
      </pc:sldChg>
      <pc:sldChg chg="modSp">
        <pc:chgData name="Kox Larise" userId="S::larisekox@tismbree.eu::826fb519-7cb6-4e7b-9f4f-23c869d66bd0" providerId="AD" clId="Web-{D557923E-97AE-4472-A033-E2561B3FFCA5}" dt="2023-10-02T13:09:48.901" v="6" actId="20577"/>
        <pc:sldMkLst>
          <pc:docMk/>
          <pc:sldMk cId="774051294" sldId="280"/>
        </pc:sldMkLst>
        <pc:spChg chg="mod">
          <ac:chgData name="Kox Larise" userId="S::larisekox@tismbree.eu::826fb519-7cb6-4e7b-9f4f-23c869d66bd0" providerId="AD" clId="Web-{D557923E-97AE-4472-A033-E2561B3FFCA5}" dt="2023-10-02T13:09:48.901" v="6" actId="20577"/>
          <ac:spMkLst>
            <pc:docMk/>
            <pc:sldMk cId="774051294" sldId="280"/>
            <ac:spMk id="3" creationId="{00000000-0000-0000-0000-000000000000}"/>
          </ac:spMkLst>
        </pc:spChg>
      </pc:sldChg>
      <pc:sldChg chg="addSp delSp modSp mod modClrScheme chgLayout">
        <pc:chgData name="Kox Larise" userId="S::larisekox@tismbree.eu::826fb519-7cb6-4e7b-9f4f-23c869d66bd0" providerId="AD" clId="Web-{D557923E-97AE-4472-A033-E2561B3FFCA5}" dt="2023-10-02T13:20:58.817" v="94"/>
        <pc:sldMkLst>
          <pc:docMk/>
          <pc:sldMk cId="2588869501" sldId="281"/>
        </pc:sldMkLst>
        <pc:spChg chg="mod">
          <ac:chgData name="Kox Larise" userId="S::larisekox@tismbree.eu::826fb519-7cb6-4e7b-9f4f-23c869d66bd0" providerId="AD" clId="Web-{D557923E-97AE-4472-A033-E2561B3FFCA5}" dt="2023-10-02T13:20:58.817" v="94"/>
          <ac:spMkLst>
            <pc:docMk/>
            <pc:sldMk cId="2588869501" sldId="281"/>
            <ac:spMk id="2" creationId="{00000000-0000-0000-0000-000000000000}"/>
          </ac:spMkLst>
        </pc:spChg>
        <pc:spChg chg="add del mod">
          <ac:chgData name="Kox Larise" userId="S::larisekox@tismbree.eu::826fb519-7cb6-4e7b-9f4f-23c869d66bd0" providerId="AD" clId="Web-{D557923E-97AE-4472-A033-E2561B3FFCA5}" dt="2023-10-02T13:20:55.958" v="93"/>
          <ac:spMkLst>
            <pc:docMk/>
            <pc:sldMk cId="2588869501" sldId="281"/>
            <ac:spMk id="6" creationId="{21ECA4AF-37A3-5CED-3998-29B45B876F68}"/>
          </ac:spMkLst>
        </pc:spChg>
        <pc:spChg chg="add del mod">
          <ac:chgData name="Kox Larise" userId="S::larisekox@tismbree.eu::826fb519-7cb6-4e7b-9f4f-23c869d66bd0" providerId="AD" clId="Web-{D557923E-97AE-4472-A033-E2561B3FFCA5}" dt="2023-10-02T13:11:20.170" v="21"/>
          <ac:spMkLst>
            <pc:docMk/>
            <pc:sldMk cId="2588869501" sldId="281"/>
            <ac:spMk id="8" creationId="{E77F633F-9262-FAD6-52F5-C7FC27BE8F5A}"/>
          </ac:spMkLst>
        </pc:spChg>
        <pc:picChg chg="add del mod">
          <ac:chgData name="Kox Larise" userId="S::larisekox@tismbree.eu::826fb519-7cb6-4e7b-9f4f-23c869d66bd0" providerId="AD" clId="Web-{D557923E-97AE-4472-A033-E2561B3FFCA5}" dt="2023-10-02T13:11:02.622" v="20"/>
          <ac:picMkLst>
            <pc:docMk/>
            <pc:sldMk cId="2588869501" sldId="281"/>
            <ac:picMk id="3" creationId="{CAF163C8-45C5-0DE0-9F40-BA9BA03AD007}"/>
          </ac:picMkLst>
        </pc:picChg>
        <pc:picChg chg="add del mod ord">
          <ac:chgData name="Kox Larise" userId="S::larisekox@tismbree.eu::826fb519-7cb6-4e7b-9f4f-23c869d66bd0" providerId="AD" clId="Web-{D557923E-97AE-4472-A033-E2561B3FFCA5}" dt="2023-10-02T13:11:28.576" v="24"/>
          <ac:picMkLst>
            <pc:docMk/>
            <pc:sldMk cId="2588869501" sldId="281"/>
            <ac:picMk id="4" creationId="{E8AC04F9-32A5-C91A-3F92-88F8E1DE95FA}"/>
          </ac:picMkLst>
        </pc:picChg>
        <pc:picChg chg="add mod ord">
          <ac:chgData name="Kox Larise" userId="S::larisekox@tismbree.eu::826fb519-7cb6-4e7b-9f4f-23c869d66bd0" providerId="AD" clId="Web-{D557923E-97AE-4472-A033-E2561B3FFCA5}" dt="2023-10-02T13:20:58.817" v="94"/>
          <ac:picMkLst>
            <pc:docMk/>
            <pc:sldMk cId="2588869501" sldId="281"/>
            <ac:picMk id="7" creationId="{5E6A9AAD-3452-4096-FA36-69EDA33320CE}"/>
          </ac:picMkLst>
        </pc:picChg>
      </pc:sldChg>
      <pc:sldChg chg="addSp delSp modSp new">
        <pc:chgData name="Kox Larise" userId="S::larisekox@tismbree.eu::826fb519-7cb6-4e7b-9f4f-23c869d66bd0" providerId="AD" clId="Web-{D557923E-97AE-4472-A033-E2561B3FFCA5}" dt="2023-10-02T13:12:05.547" v="29" actId="1076"/>
        <pc:sldMkLst>
          <pc:docMk/>
          <pc:sldMk cId="690933881" sldId="285"/>
        </pc:sldMkLst>
        <pc:spChg chg="del">
          <ac:chgData name="Kox Larise" userId="S::larisekox@tismbree.eu::826fb519-7cb6-4e7b-9f4f-23c869d66bd0" providerId="AD" clId="Web-{D557923E-97AE-4472-A033-E2561B3FFCA5}" dt="2023-10-02T13:11:59.765" v="28"/>
          <ac:spMkLst>
            <pc:docMk/>
            <pc:sldMk cId="690933881" sldId="285"/>
            <ac:spMk id="2" creationId="{D4A0530A-88F9-66B5-7887-1EFB455DF076}"/>
          </ac:spMkLst>
        </pc:spChg>
        <pc:spChg chg="del">
          <ac:chgData name="Kox Larise" userId="S::larisekox@tismbree.eu::826fb519-7cb6-4e7b-9f4f-23c869d66bd0" providerId="AD" clId="Web-{D557923E-97AE-4472-A033-E2561B3FFCA5}" dt="2023-10-02T13:11:46.202" v="26"/>
          <ac:spMkLst>
            <pc:docMk/>
            <pc:sldMk cId="690933881" sldId="285"/>
            <ac:spMk id="3" creationId="{E064A130-9485-CCDE-F771-3C724E7244C3}"/>
          </ac:spMkLst>
        </pc:spChg>
        <pc:picChg chg="add mod ord">
          <ac:chgData name="Kox Larise" userId="S::larisekox@tismbree.eu::826fb519-7cb6-4e7b-9f4f-23c869d66bd0" providerId="AD" clId="Web-{D557923E-97AE-4472-A033-E2561B3FFCA5}" dt="2023-10-02T13:12:05.547" v="29" actId="1076"/>
          <ac:picMkLst>
            <pc:docMk/>
            <pc:sldMk cId="690933881" sldId="285"/>
            <ac:picMk id="4" creationId="{EF28AA55-F4BC-C64C-65AF-FD55F6948A37}"/>
          </ac:picMkLst>
        </pc:picChg>
      </pc:sldChg>
      <pc:sldChg chg="addSp delSp modSp new">
        <pc:chgData name="Kox Larise" userId="S::larisekox@tismbree.eu::826fb519-7cb6-4e7b-9f4f-23c869d66bd0" providerId="AD" clId="Web-{D557923E-97AE-4472-A033-E2561B3FFCA5}" dt="2023-10-02T13:12:30.688" v="32"/>
        <pc:sldMkLst>
          <pc:docMk/>
          <pc:sldMk cId="3506194187" sldId="286"/>
        </pc:sldMkLst>
        <pc:spChg chg="del">
          <ac:chgData name="Kox Larise" userId="S::larisekox@tismbree.eu::826fb519-7cb6-4e7b-9f4f-23c869d66bd0" providerId="AD" clId="Web-{D557923E-97AE-4472-A033-E2561B3FFCA5}" dt="2023-10-02T13:12:30.688" v="32"/>
          <ac:spMkLst>
            <pc:docMk/>
            <pc:sldMk cId="3506194187" sldId="286"/>
            <ac:spMk id="2" creationId="{AD85E028-09F4-E6F5-280D-3F9A6A49E715}"/>
          </ac:spMkLst>
        </pc:spChg>
        <pc:spChg chg="del">
          <ac:chgData name="Kox Larise" userId="S::larisekox@tismbree.eu::826fb519-7cb6-4e7b-9f4f-23c869d66bd0" providerId="AD" clId="Web-{D557923E-97AE-4472-A033-E2561B3FFCA5}" dt="2023-10-02T13:12:26.610" v="31"/>
          <ac:spMkLst>
            <pc:docMk/>
            <pc:sldMk cId="3506194187" sldId="286"/>
            <ac:spMk id="3" creationId="{A8293503-4446-A575-3510-F9965C69D564}"/>
          </ac:spMkLst>
        </pc:spChg>
        <pc:picChg chg="add mod ord">
          <ac:chgData name="Kox Larise" userId="S::larisekox@tismbree.eu::826fb519-7cb6-4e7b-9f4f-23c869d66bd0" providerId="AD" clId="Web-{D557923E-97AE-4472-A033-E2561B3FFCA5}" dt="2023-10-02T13:12:30.688" v="32"/>
          <ac:picMkLst>
            <pc:docMk/>
            <pc:sldMk cId="3506194187" sldId="286"/>
            <ac:picMk id="4" creationId="{6515E766-F13F-07A0-D8C4-3A44C6A5A07D}"/>
          </ac:picMkLst>
        </pc:picChg>
      </pc:sldChg>
      <pc:sldChg chg="addSp delSp modSp new">
        <pc:chgData name="Kox Larise" userId="S::larisekox@tismbree.eu::826fb519-7cb6-4e7b-9f4f-23c869d66bd0" providerId="AD" clId="Web-{D557923E-97AE-4472-A033-E2561B3FFCA5}" dt="2023-10-02T13:14:38.990" v="48"/>
        <pc:sldMkLst>
          <pc:docMk/>
          <pc:sldMk cId="2306629534" sldId="287"/>
        </pc:sldMkLst>
        <pc:spChg chg="del">
          <ac:chgData name="Kox Larise" userId="S::larisekox@tismbree.eu::826fb519-7cb6-4e7b-9f4f-23c869d66bd0" providerId="AD" clId="Web-{D557923E-97AE-4472-A033-E2561B3FFCA5}" dt="2023-10-02T13:14:38.990" v="48"/>
          <ac:spMkLst>
            <pc:docMk/>
            <pc:sldMk cId="2306629534" sldId="287"/>
            <ac:spMk id="2" creationId="{479FD505-C9E4-D074-C74A-45FBCD447E8E}"/>
          </ac:spMkLst>
        </pc:spChg>
        <pc:spChg chg="del">
          <ac:chgData name="Kox Larise" userId="S::larisekox@tismbree.eu::826fb519-7cb6-4e7b-9f4f-23c869d66bd0" providerId="AD" clId="Web-{D557923E-97AE-4472-A033-E2561B3FFCA5}" dt="2023-10-02T13:13:08.611" v="36"/>
          <ac:spMkLst>
            <pc:docMk/>
            <pc:sldMk cId="2306629534" sldId="287"/>
            <ac:spMk id="3" creationId="{FE580590-D9EF-171E-C4FC-0F2577C81EA5}"/>
          </ac:spMkLst>
        </pc:spChg>
        <pc:picChg chg="add mod ord">
          <ac:chgData name="Kox Larise" userId="S::larisekox@tismbree.eu::826fb519-7cb6-4e7b-9f4f-23c869d66bd0" providerId="AD" clId="Web-{D557923E-97AE-4472-A033-E2561B3FFCA5}" dt="2023-10-02T13:14:38.990" v="48"/>
          <ac:picMkLst>
            <pc:docMk/>
            <pc:sldMk cId="2306629534" sldId="287"/>
            <ac:picMk id="4" creationId="{00725985-BFF0-924E-D804-C3C00B990FCB}"/>
          </ac:picMkLst>
        </pc:picChg>
        <pc:picChg chg="add del mod">
          <ac:chgData name="Kox Larise" userId="S::larisekox@tismbree.eu::826fb519-7cb6-4e7b-9f4f-23c869d66bd0" providerId="AD" clId="Web-{D557923E-97AE-4472-A033-E2561B3FFCA5}" dt="2023-10-02T13:14:30.193" v="46"/>
          <ac:picMkLst>
            <pc:docMk/>
            <pc:sldMk cId="2306629534" sldId="287"/>
            <ac:picMk id="5" creationId="{7B240FDB-D5A6-61A4-8B19-25D96C79BFEF}"/>
          </ac:picMkLst>
        </pc:picChg>
        <pc:picChg chg="add del mod">
          <ac:chgData name="Kox Larise" userId="S::larisekox@tismbree.eu::826fb519-7cb6-4e7b-9f4f-23c869d66bd0" providerId="AD" clId="Web-{D557923E-97AE-4472-A033-E2561B3FFCA5}" dt="2023-10-02T13:14:21.692" v="43"/>
          <ac:picMkLst>
            <pc:docMk/>
            <pc:sldMk cId="2306629534" sldId="287"/>
            <ac:picMk id="6" creationId="{EE6632E6-3D98-057A-BB3B-199F0EA72CB1}"/>
          </ac:picMkLst>
        </pc:picChg>
        <pc:picChg chg="add del mod">
          <ac:chgData name="Kox Larise" userId="S::larisekox@tismbree.eu::826fb519-7cb6-4e7b-9f4f-23c869d66bd0" providerId="AD" clId="Web-{D557923E-97AE-4472-A033-E2561B3FFCA5}" dt="2023-10-02T13:14:15.442" v="40"/>
          <ac:picMkLst>
            <pc:docMk/>
            <pc:sldMk cId="2306629534" sldId="287"/>
            <ac:picMk id="7" creationId="{9D79D26B-5403-7F24-2F45-E7CF492CD833}"/>
          </ac:picMkLst>
        </pc:picChg>
      </pc:sldChg>
      <pc:sldChg chg="addSp delSp modSp new">
        <pc:chgData name="Kox Larise" userId="S::larisekox@tismbree.eu::826fb519-7cb6-4e7b-9f4f-23c869d66bd0" providerId="AD" clId="Web-{D557923E-97AE-4472-A033-E2561B3FFCA5}" dt="2023-10-02T13:20:19.581" v="87"/>
        <pc:sldMkLst>
          <pc:docMk/>
          <pc:sldMk cId="1748492340" sldId="288"/>
        </pc:sldMkLst>
        <pc:spChg chg="del">
          <ac:chgData name="Kox Larise" userId="S::larisekox@tismbree.eu::826fb519-7cb6-4e7b-9f4f-23c869d66bd0" providerId="AD" clId="Web-{D557923E-97AE-4472-A033-E2561B3FFCA5}" dt="2023-10-02T13:20:07.112" v="84"/>
          <ac:spMkLst>
            <pc:docMk/>
            <pc:sldMk cId="1748492340" sldId="288"/>
            <ac:spMk id="3" creationId="{E7580E3E-CA1E-F1A1-4D2C-97414FDA68E6}"/>
          </ac:spMkLst>
        </pc:spChg>
        <pc:picChg chg="add mod ord">
          <ac:chgData name="Kox Larise" userId="S::larisekox@tismbree.eu::826fb519-7cb6-4e7b-9f4f-23c869d66bd0" providerId="AD" clId="Web-{D557923E-97AE-4472-A033-E2561B3FFCA5}" dt="2023-10-02T13:20:07.112" v="84"/>
          <ac:picMkLst>
            <pc:docMk/>
            <pc:sldMk cId="1748492340" sldId="288"/>
            <ac:picMk id="4" creationId="{E45637A6-9378-3378-9443-38AA8AC14560}"/>
          </ac:picMkLst>
        </pc:picChg>
        <pc:picChg chg="add del mod">
          <ac:chgData name="Kox Larise" userId="S::larisekox@tismbree.eu::826fb519-7cb6-4e7b-9f4f-23c869d66bd0" providerId="AD" clId="Web-{D557923E-97AE-4472-A033-E2561B3FFCA5}" dt="2023-10-02T13:20:19.581" v="87"/>
          <ac:picMkLst>
            <pc:docMk/>
            <pc:sldMk cId="1748492340" sldId="288"/>
            <ac:picMk id="5" creationId="{F1D09A4D-C1C6-FFB1-5606-FC20EB028AF3}"/>
          </ac:picMkLst>
        </pc:picChg>
      </pc:sldChg>
      <pc:sldChg chg="addSp delSp modSp new del">
        <pc:chgData name="Kox Larise" userId="S::larisekox@tismbree.eu::826fb519-7cb6-4e7b-9f4f-23c869d66bd0" providerId="AD" clId="Web-{D557923E-97AE-4472-A033-E2561B3FFCA5}" dt="2023-10-02T13:20:46.004" v="92"/>
        <pc:sldMkLst>
          <pc:docMk/>
          <pc:sldMk cId="3392827422" sldId="289"/>
        </pc:sldMkLst>
        <pc:spChg chg="del">
          <ac:chgData name="Kox Larise" userId="S::larisekox@tismbree.eu::826fb519-7cb6-4e7b-9f4f-23c869d66bd0" providerId="AD" clId="Web-{D557923E-97AE-4472-A033-E2561B3FFCA5}" dt="2023-10-02T13:20:28.081" v="90"/>
          <ac:spMkLst>
            <pc:docMk/>
            <pc:sldMk cId="3392827422" sldId="289"/>
            <ac:spMk id="2" creationId="{015E5D93-64B7-738B-38C3-2EC3954A3E10}"/>
          </ac:spMkLst>
        </pc:spChg>
        <pc:spChg chg="del">
          <ac:chgData name="Kox Larise" userId="S::larisekox@tismbree.eu::826fb519-7cb6-4e7b-9f4f-23c869d66bd0" providerId="AD" clId="Web-{D557923E-97AE-4472-A033-E2561B3FFCA5}" dt="2023-10-02T13:20:25.144" v="89"/>
          <ac:spMkLst>
            <pc:docMk/>
            <pc:sldMk cId="3392827422" sldId="289"/>
            <ac:spMk id="3" creationId="{A618C5C1-4030-3C96-2DE9-0C44FCF6B669}"/>
          </ac:spMkLst>
        </pc:spChg>
        <pc:spChg chg="add mod">
          <ac:chgData name="Kox Larise" userId="S::larisekox@tismbree.eu::826fb519-7cb6-4e7b-9f4f-23c869d66bd0" providerId="AD" clId="Web-{D557923E-97AE-4472-A033-E2561B3FFCA5}" dt="2023-10-02T13:20:33.535" v="91"/>
          <ac:spMkLst>
            <pc:docMk/>
            <pc:sldMk cId="3392827422" sldId="289"/>
            <ac:spMk id="6" creationId="{7044DA5E-13E2-74BA-2981-EEEBE5B9CCE6}"/>
          </ac:spMkLst>
        </pc:spChg>
        <pc:spChg chg="add">
          <ac:chgData name="Kox Larise" userId="S::larisekox@tismbree.eu::826fb519-7cb6-4e7b-9f4f-23c869d66bd0" providerId="AD" clId="Web-{D557923E-97AE-4472-A033-E2561B3FFCA5}" dt="2023-10-02T13:20:28.081" v="90"/>
          <ac:spMkLst>
            <pc:docMk/>
            <pc:sldMk cId="3392827422" sldId="289"/>
            <ac:spMk id="9" creationId="{9A332498-7FCE-34AA-A1BB-54701E186804}"/>
          </ac:spMkLst>
        </pc:spChg>
        <pc:picChg chg="add del mod ord">
          <ac:chgData name="Kox Larise" userId="S::larisekox@tismbree.eu::826fb519-7cb6-4e7b-9f4f-23c869d66bd0" providerId="AD" clId="Web-{D557923E-97AE-4472-A033-E2561B3FFCA5}" dt="2023-10-02T13:20:33.535" v="91"/>
          <ac:picMkLst>
            <pc:docMk/>
            <pc:sldMk cId="3392827422" sldId="289"/>
            <ac:picMk id="4" creationId="{BC530F14-06CF-8033-7F09-39E4BB4025EB}"/>
          </ac:picMkLst>
        </pc:picChg>
      </pc:sldChg>
    </pc:docChg>
  </pc:docChgLst>
  <pc:docChgLst>
    <pc:chgData name="Kox Larise" userId="S::larisekox@tismbree.eu::826fb519-7cb6-4e7b-9f4f-23c869d66bd0" providerId="AD" clId="Web-{9879E610-4430-4950-8720-180F03A0D85C}"/>
    <pc:docChg chg="modSld">
      <pc:chgData name="Kox Larise" userId="S::larisekox@tismbree.eu::826fb519-7cb6-4e7b-9f4f-23c869d66bd0" providerId="AD" clId="Web-{9879E610-4430-4950-8720-180F03A0D85C}" dt="2023-10-02T09:29:14.706" v="6" actId="20577"/>
      <pc:docMkLst>
        <pc:docMk/>
      </pc:docMkLst>
      <pc:sldChg chg="modSp">
        <pc:chgData name="Kox Larise" userId="S::larisekox@tismbree.eu::826fb519-7cb6-4e7b-9f4f-23c869d66bd0" providerId="AD" clId="Web-{9879E610-4430-4950-8720-180F03A0D85C}" dt="2023-10-02T09:29:14.706" v="6" actId="20577"/>
        <pc:sldMkLst>
          <pc:docMk/>
          <pc:sldMk cId="887756763" sldId="259"/>
        </pc:sldMkLst>
        <pc:spChg chg="mod">
          <ac:chgData name="Kox Larise" userId="S::larisekox@tismbree.eu::826fb519-7cb6-4e7b-9f4f-23c869d66bd0" providerId="AD" clId="Web-{9879E610-4430-4950-8720-180F03A0D85C}" dt="2023-10-02T09:29:14.706" v="6" actId="20577"/>
          <ac:spMkLst>
            <pc:docMk/>
            <pc:sldMk cId="887756763" sldId="259"/>
            <ac:spMk id="3" creationId="{00000000-0000-0000-0000-000000000000}"/>
          </ac:spMkLst>
        </pc:spChg>
      </pc:sldChg>
    </pc:docChg>
  </pc:docChgLst>
  <pc:docChgLst>
    <pc:chgData name="Kerkhofs Katrien" userId="S::katrienkerkhofs@tismbree.eu::248c1a16-ce9d-4687-a121-7e7662d14e84" providerId="AD" clId="Web-{6CDF2AEB-3C26-4CD2-9219-756D4C152857}"/>
    <pc:docChg chg="delSld modSld">
      <pc:chgData name="Kerkhofs Katrien" userId="S::katrienkerkhofs@tismbree.eu::248c1a16-ce9d-4687-a121-7e7662d14e84" providerId="AD" clId="Web-{6CDF2AEB-3C26-4CD2-9219-756D4C152857}" dt="2022-10-13T11:19:21.083" v="21" actId="1076"/>
      <pc:docMkLst>
        <pc:docMk/>
      </pc:docMkLst>
      <pc:sldChg chg="delSp modSp del">
        <pc:chgData name="Kerkhofs Katrien" userId="S::katrienkerkhofs@tismbree.eu::248c1a16-ce9d-4687-a121-7e7662d14e84" providerId="AD" clId="Web-{6CDF2AEB-3C26-4CD2-9219-756D4C152857}" dt="2022-10-13T11:18:11.831" v="10"/>
        <pc:sldMkLst>
          <pc:docMk/>
          <pc:sldMk cId="2747651990" sldId="262"/>
        </pc:sldMkLst>
        <pc:picChg chg="del mod">
          <ac:chgData name="Kerkhofs Katrien" userId="S::katrienkerkhofs@tismbree.eu::248c1a16-ce9d-4687-a121-7e7662d14e84" providerId="AD" clId="Web-{6CDF2AEB-3C26-4CD2-9219-756D4C152857}" dt="2022-10-13T11:17:50.502" v="4"/>
          <ac:picMkLst>
            <pc:docMk/>
            <pc:sldMk cId="2747651990" sldId="262"/>
            <ac:picMk id="4" creationId="{B1F46829-3B9A-D9D4-DAF8-E544756346CB}"/>
          </ac:picMkLst>
        </pc:picChg>
        <pc:picChg chg="del">
          <ac:chgData name="Kerkhofs Katrien" userId="S::katrienkerkhofs@tismbree.eu::248c1a16-ce9d-4687-a121-7e7662d14e84" providerId="AD" clId="Web-{6CDF2AEB-3C26-4CD2-9219-756D4C152857}" dt="2022-10-13T11:18:03.940" v="7"/>
          <ac:picMkLst>
            <pc:docMk/>
            <pc:sldMk cId="2747651990" sldId="262"/>
            <ac:picMk id="5" creationId="{65D24F7A-0627-80D0-CCAB-52CDDE9A8B8E}"/>
          </ac:picMkLst>
        </pc:picChg>
      </pc:sldChg>
      <pc:sldChg chg="modSp">
        <pc:chgData name="Kerkhofs Katrien" userId="S::katrienkerkhofs@tismbree.eu::248c1a16-ce9d-4687-a121-7e7662d14e84" providerId="AD" clId="Web-{6CDF2AEB-3C26-4CD2-9219-756D4C152857}" dt="2022-10-13T11:19:21.083" v="21" actId="1076"/>
        <pc:sldMkLst>
          <pc:docMk/>
          <pc:sldMk cId="2112690304" sldId="269"/>
        </pc:sldMkLst>
        <pc:spChg chg="mod">
          <ac:chgData name="Kerkhofs Katrien" userId="S::katrienkerkhofs@tismbree.eu::248c1a16-ce9d-4687-a121-7e7662d14e84" providerId="AD" clId="Web-{6CDF2AEB-3C26-4CD2-9219-756D4C152857}" dt="2022-10-13T11:19:14.864" v="19" actId="20577"/>
          <ac:spMkLst>
            <pc:docMk/>
            <pc:sldMk cId="2112690304" sldId="269"/>
            <ac:spMk id="3" creationId="{042CB456-9D44-49D0-8733-49BFD9EC68B2}"/>
          </ac:spMkLst>
        </pc:spChg>
        <pc:picChg chg="mod">
          <ac:chgData name="Kerkhofs Katrien" userId="S::katrienkerkhofs@tismbree.eu::248c1a16-ce9d-4687-a121-7e7662d14e84" providerId="AD" clId="Web-{6CDF2AEB-3C26-4CD2-9219-756D4C152857}" dt="2022-10-13T11:19:21.083" v="21" actId="1076"/>
          <ac:picMkLst>
            <pc:docMk/>
            <pc:sldMk cId="2112690304" sldId="269"/>
            <ac:picMk id="5" creationId="{00000000-0000-0000-0000-000000000000}"/>
          </ac:picMkLst>
        </pc:picChg>
      </pc:sldChg>
      <pc:sldChg chg="addSp modSp">
        <pc:chgData name="Kerkhofs Katrien" userId="S::katrienkerkhofs@tismbree.eu::248c1a16-ce9d-4687-a121-7e7662d14e84" providerId="AD" clId="Web-{6CDF2AEB-3C26-4CD2-9219-756D4C152857}" dt="2022-10-13T11:18:40.566" v="17" actId="20577"/>
        <pc:sldMkLst>
          <pc:docMk/>
          <pc:sldMk cId="1810835425" sldId="284"/>
        </pc:sldMkLst>
        <pc:spChg chg="mod">
          <ac:chgData name="Kerkhofs Katrien" userId="S::katrienkerkhofs@tismbree.eu::248c1a16-ce9d-4687-a121-7e7662d14e84" providerId="AD" clId="Web-{6CDF2AEB-3C26-4CD2-9219-756D4C152857}" dt="2022-10-13T11:18:40.566" v="17" actId="20577"/>
          <ac:spMkLst>
            <pc:docMk/>
            <pc:sldMk cId="1810835425" sldId="284"/>
            <ac:spMk id="3" creationId="{992C2012-7C91-1E1E-B493-FCE32981766B}"/>
          </ac:spMkLst>
        </pc:spChg>
        <pc:picChg chg="add mod">
          <ac:chgData name="Kerkhofs Katrien" userId="S::katrienkerkhofs@tismbree.eu::248c1a16-ce9d-4687-a121-7e7662d14e84" providerId="AD" clId="Web-{6CDF2AEB-3C26-4CD2-9219-756D4C152857}" dt="2022-10-13T11:18:21.753" v="13" actId="14100"/>
          <ac:picMkLst>
            <pc:docMk/>
            <pc:sldMk cId="1810835425" sldId="284"/>
            <ac:picMk id="4" creationId="{2A5A9FDA-2BF4-99CE-2E3B-893E8E2DDFB6}"/>
          </ac:picMkLst>
        </pc:picChg>
        <pc:picChg chg="add mod">
          <ac:chgData name="Kerkhofs Katrien" userId="S::katrienkerkhofs@tismbree.eu::248c1a16-ce9d-4687-a121-7e7662d14e84" providerId="AD" clId="Web-{6CDF2AEB-3C26-4CD2-9219-756D4C152857}" dt="2022-10-13T11:18:24.191" v="14" actId="14100"/>
          <ac:picMkLst>
            <pc:docMk/>
            <pc:sldMk cId="1810835425" sldId="284"/>
            <ac:picMk id="5" creationId="{17DD6394-A256-5F3C-7819-ECBCEAC5700E}"/>
          </ac:picMkLst>
        </pc:picChg>
      </pc:sldChg>
    </pc:docChg>
  </pc:docChgLst>
  <pc:docChgLst>
    <pc:chgData name="Kerkhofs Katrien" userId="248c1a16-ce9d-4687-a121-7e7662d14e84" providerId="ADAL" clId="{BE18EDFC-2C26-4536-882F-9EC87F8CAD23}"/>
    <pc:docChg chg="modSld">
      <pc:chgData name="Kerkhofs Katrien" userId="248c1a16-ce9d-4687-a121-7e7662d14e84" providerId="ADAL" clId="{BE18EDFC-2C26-4536-882F-9EC87F8CAD23}" dt="2022-10-13T13:21:16.240" v="0" actId="20577"/>
      <pc:docMkLst>
        <pc:docMk/>
      </pc:docMkLst>
      <pc:sldChg chg="modSp mod">
        <pc:chgData name="Kerkhofs Katrien" userId="248c1a16-ce9d-4687-a121-7e7662d14e84" providerId="ADAL" clId="{BE18EDFC-2C26-4536-882F-9EC87F8CAD23}" dt="2022-10-13T13:21:16.240" v="0" actId="20577"/>
        <pc:sldMkLst>
          <pc:docMk/>
          <pc:sldMk cId="1810835425" sldId="284"/>
        </pc:sldMkLst>
        <pc:spChg chg="mod">
          <ac:chgData name="Kerkhofs Katrien" userId="248c1a16-ce9d-4687-a121-7e7662d14e84" providerId="ADAL" clId="{BE18EDFC-2C26-4536-882F-9EC87F8CAD23}" dt="2022-10-13T13:21:16.240" v="0" actId="20577"/>
          <ac:spMkLst>
            <pc:docMk/>
            <pc:sldMk cId="1810835425" sldId="284"/>
            <ac:spMk id="3" creationId="{992C2012-7C91-1E1E-B493-FCE32981766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1432B-1066-454C-B6E7-78225B72CC16}" type="datetimeFigureOut">
              <a:rPr lang="nl-BE" smtClean="0"/>
              <a:t>5/10/2023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8BB98-B2AC-4B21-B522-BBA6CDD2104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3559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BB98-B2AC-4B21-B522-BBA6CDD2104C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0795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2479" y="429291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8000" b="1">
                <a:solidFill>
                  <a:srgbClr val="E8A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presentatie</a:t>
            </a:r>
            <a:endParaRPr lang="en-US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085" y="1204998"/>
            <a:ext cx="5038783" cy="177323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98316" y="3391069"/>
            <a:ext cx="5646323" cy="45719"/>
          </a:xfrm>
          <a:prstGeom prst="rect">
            <a:avLst/>
          </a:prstGeom>
          <a:solidFill>
            <a:srgbClr val="E8AE1E"/>
          </a:solidFill>
        </p:spPr>
      </p:pic>
    </p:spTree>
    <p:extLst>
      <p:ext uri="{BB962C8B-B14F-4D97-AF65-F5344CB8AC3E}">
        <p14:creationId xmlns:p14="http://schemas.microsoft.com/office/powerpoint/2010/main" val="374755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6FB5-7487-4DAB-B181-F5DFC2B7DC35}" type="datetimeFigureOut">
              <a:rPr lang="nl-BE" smtClean="0"/>
              <a:t>5/10/2023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348-18F0-4427-833A-065D9F2EF98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141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6FB5-7487-4DAB-B181-F5DFC2B7DC35}" type="datetimeFigureOut">
              <a:rPr lang="nl-BE" smtClean="0"/>
              <a:t>5/10/2023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348-18F0-4427-833A-065D9F2EF98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496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8AE1E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Clr>
                <a:srgbClr val="E8AE1E"/>
              </a:buClr>
              <a:buFont typeface="Arial" panose="020B0604020202020204" pitchFamily="34" charset="0"/>
              <a:buChar char="•"/>
              <a:defRPr/>
            </a:lvl1pPr>
            <a:lvl2pPr marL="800100" indent="-342900">
              <a:buClr>
                <a:srgbClr val="E8AE1E"/>
              </a:buClr>
              <a:buFont typeface="Arial" panose="020B0604020202020204" pitchFamily="34" charset="0"/>
              <a:buChar char="•"/>
              <a:defRPr/>
            </a:lvl2pPr>
            <a:lvl3pPr marL="1257300" indent="-342900">
              <a:buClr>
                <a:srgbClr val="E8AE1E"/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buClr>
                <a:srgbClr val="E8AE1E"/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buClr>
                <a:srgbClr val="E8AE1E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6FB5-7487-4DAB-B181-F5DFC2B7DC35}" type="datetimeFigureOut">
              <a:rPr lang="nl-BE" smtClean="0"/>
              <a:t>5/10/2023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348-18F0-4427-833A-065D9F2EF98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1727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6FB5-7487-4DAB-B181-F5DFC2B7DC35}" type="datetimeFigureOut">
              <a:rPr lang="nl-BE" smtClean="0"/>
              <a:t>5/10/2023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348-18F0-4427-833A-065D9F2EF98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727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6FB5-7487-4DAB-B181-F5DFC2B7DC35}" type="datetimeFigureOut">
              <a:rPr lang="nl-BE" smtClean="0"/>
              <a:t>5/10/2023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348-18F0-4427-833A-065D9F2EF98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2483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6FB5-7487-4DAB-B181-F5DFC2B7DC35}" type="datetimeFigureOut">
              <a:rPr lang="nl-BE" smtClean="0"/>
              <a:t>5/10/2023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348-18F0-4427-833A-065D9F2EF98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507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6FB5-7487-4DAB-B181-F5DFC2B7DC35}" type="datetimeFigureOut">
              <a:rPr lang="nl-BE" smtClean="0"/>
              <a:t>5/10/2023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348-18F0-4427-833A-065D9F2EF98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002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6FB5-7487-4DAB-B181-F5DFC2B7DC35}" type="datetimeFigureOut">
              <a:rPr lang="nl-BE" smtClean="0"/>
              <a:t>5/10/2023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348-18F0-4427-833A-065D9F2EF98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677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6FB5-7487-4DAB-B181-F5DFC2B7DC35}" type="datetimeFigureOut">
              <a:rPr lang="nl-BE" smtClean="0"/>
              <a:t>5/10/2023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348-18F0-4427-833A-065D9F2EF98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2240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6FB5-7487-4DAB-B181-F5DFC2B7DC35}" type="datetimeFigureOut">
              <a:rPr lang="nl-BE" smtClean="0"/>
              <a:t>5/10/2023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348-18F0-4427-833A-065D9F2EF98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273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16FB5-7487-4DAB-B181-F5DFC2B7DC35}" type="datetimeFigureOut">
              <a:rPr lang="nl-BE" smtClean="0"/>
              <a:t>5/10/2023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70" y="6364966"/>
            <a:ext cx="1099659" cy="386990"/>
          </a:xfrm>
          <a:prstGeom prst="rect">
            <a:avLst/>
          </a:prstGeom>
        </p:spPr>
      </p:pic>
      <p:cxnSp>
        <p:nvCxnSpPr>
          <p:cNvPr id="10" name="Rechte verbindingslijn 9"/>
          <p:cNvCxnSpPr>
            <a:stCxn id="4" idx="1"/>
          </p:cNvCxnSpPr>
          <p:nvPr userDrawn="1"/>
        </p:nvCxnSpPr>
        <p:spPr>
          <a:xfrm flipV="1">
            <a:off x="628650" y="6532880"/>
            <a:ext cx="2998470" cy="6034"/>
          </a:xfrm>
          <a:prstGeom prst="line">
            <a:avLst/>
          </a:prstGeom>
          <a:ln w="19050">
            <a:solidFill>
              <a:srgbClr val="E8AE1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 userDrawn="1"/>
        </p:nvCxnSpPr>
        <p:spPr>
          <a:xfrm flipV="1">
            <a:off x="5516880" y="6547166"/>
            <a:ext cx="2998470" cy="6034"/>
          </a:xfrm>
          <a:prstGeom prst="line">
            <a:avLst/>
          </a:prstGeom>
          <a:ln w="19050">
            <a:solidFill>
              <a:srgbClr val="E8AE1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57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ktief-ski.b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ismbree.b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13026" y="3535264"/>
            <a:ext cx="6858000" cy="106018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nl-BE" dirty="0" err="1">
                <a:solidFill>
                  <a:srgbClr val="E8AE1E"/>
                </a:solidFill>
                <a:latin typeface="Arial"/>
                <a:cs typeface="Arial"/>
              </a:rPr>
              <a:t>Skireis</a:t>
            </a:r>
            <a:r>
              <a:rPr lang="nl-BE" dirty="0">
                <a:solidFill>
                  <a:srgbClr val="E8AE1E"/>
                </a:solidFill>
                <a:latin typeface="Arial"/>
                <a:cs typeface="Arial"/>
              </a:rPr>
              <a:t> </a:t>
            </a:r>
            <a:r>
              <a:rPr lang="nl-BE" dirty="0">
                <a:latin typeface="Arial"/>
                <a:cs typeface="Arial"/>
              </a:rPr>
              <a:t>2024</a:t>
            </a:r>
            <a:endParaRPr lang="nl-BE" dirty="0">
              <a:solidFill>
                <a:srgbClr val="E8AE1E"/>
              </a:solidFill>
            </a:endParaRP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CdAd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A9K5T4l+OdF8BeHZNX1mdVUZ2JuALGuqY4Un0r8//ANu/xjdat4/TQo5W+xQRK3l543DvQBd+IH7XHiS/mli8OxrbQZIXzEBrzk/tDfE+R2kXULY8/wDPAf40fs1/B+7+KXiKSNpmt7C0KtO+3IIr7W0L9nP4caZYLbyaPbzuB80jLgsfWgD4p/4aD+J/X7fb5/69xXuX7H/xU8aeMPGU1jrlxFNCGHKxbcV7ofgH8N8D/in7X8q3fBXwv8JeEL973Q9NitZHOWKDrQB2pH5UHpxXknj/AOPng3wZrx0jVrqOObBODmud/wCGqfhzk/6fF+ZoA99zx6Yo6e1eMeGf2k/hrrWox2X9sQxSyHC57mvY7SSO4tknjkEscgDo3qD0oAl7+lB7d64vx38T/B3gtXXXdWht5UHMZPIrziX9qj4bq+I9SiZfXJoA976UnP8AEeK8CP7VXw4z/wAhCI/nXsngnxDY+LPDNnr2myCS0u03RkdMUAbQpOjZri/HfxR8E+CQf7f1qG3kA4QnJrzmX9qf4bq5VdSiYZ65NAHvR+8B604V4Cf2qPhzuCrfxMxOB1r2nwrrdp4g0aHVLJw0MyhlI96ANWiioNRuFtLGe5c4EaFs/QUAea/Hn4waJ8MdFMlzIs2oPwkCkbhnocV8RePv2jfHXiW9m2XEENox+RDEMgVzv7Q3i+68Y/Eq/vprl50hYxLk8AKTXf8A7JfwRT4g6hJrGtgpptuQyKy5Eo9KAPM4/HHjeVfMQblPORDxWl4f+NHj7w5fiW1uoY5AfmV4eor9E7L4T/D60s47aPwzZFUXbnbya8S/ac/Z30HUPDdz4h8K2kdldWiGWRIx95QKAJP2eP2m7XxVfRaD4nHk30hCxy8KtfT0brIoeNgysMhh0Nfjta3F5pepR3ELPBdQPkMOCCK/Tv8AZ/8AGyeIvhJBrFw+fsUO2Vif7q5NAHqC9OTk0Z4rwkftPfD3+0fsS30Rk8wx9+ucV7ToeoW+r6PbalbkNDcxh0PsaALvak64bB4rifir8SNC+HOlx32uTqkckgRc+prB+G/xx8I+O9Z/svRrxHmz0FAHZfEa9udO8HX95ZMqTpGWUt64r8/dJ+PnxJm8YW9m+o2xia+2FfJHTdjrX098Zfj94LtLTWPDEl1Gb6ItCVJ74xXwPpd7Fb+LoNQc/ukvPNJ/2d2aAP1o8HXU174Zsbm5IaWWMFiOma1z0r5y8I/tNfD200CxsZL+JZ0QIV561794f1S21rSrfU7OQPDOgdce9AGhRRRQAUUUUAFFFFABRRRQAUUUUAFFFFABRRRQAUUUUAFFFFABRRRQAUUUUAGaTNKKTHNAC5ozRRQA2T/Vt9DX5j/taZ/4W9e8k/IP5mv04k/1bfQ1+Y37WZ/4u7eeu3+poA3P2d/jlF8L9NubUWaSNOoDEpnpXqx/bLGf+Qan/fs15b+z18BG+KGkXF//AGnDbeWoIDAn+Veo/wDDF8n/AEMFt/3y1AC/8Nlj/oGp/wB+zXpXwC/aAX4l6/LpjWqw7D2XBPFeaf8ADF8n/QwW3/fLV6X8AP2ez8MfEEuqSanFdlzkBQePzoA+WP201Vfi7Jxj90f51qfAX9nuP4leDX1j7ZJFNg7AGwufesz9tKRpPi5IX/55nH519IfsDH/i2QHP32/nQB8O+ONBuvB/ja+0KZ9s9hcbCynkEd8198WPxMfw3+zVB4jmk3TrCLeJif4tvFM8e/sx+GfFni+/8RXT7Zr2bzXG49a4P9sHQ4fBnwQtPDNkT9mW5RgR60AfKN/qXiX4jeMhHNcy3N7fzbURnJUHsK960T9j/wAU3Wlw3F5PDFM6hinmAYr5t8L65qHh3XrXWtLkWO9tX8yFiuQD9K9cP7UvxjJ512AY7C3FAHoL/sceIs/LeQ4/66ivdte1A/A/9nODT/MU6hY2hSEA5BbNfJDftSfGHd/yHYVH90wCvUf2jfE2r+JP2cfB+t6pJ5l3qEDtcMowCaAPma+v/EXxC8WFZria6urybKozkhcnt7V9AaP+x54pm09Jb25gSV1DbVlHGa+bfCuvaj4b1eLVtJkWO7i+4zLuA/CvWh+1J8YQoUa3DwMD/RxQB6Cf2OPEIUE3kOcjOJR0r6/+GPh2Twt4Qs9HmYF4I1UkHPQV+fy/tSfGLzF/4n0J5GV+zjmvvf4Oa5qHiHwJYapqkgkupo1ZyBjkigDsCTxiue+JUjxeC9RdDhvKP8q6I5PtXPfEaGS48GajHGpZjEeB9KAPyX1zc2uX55JNzJ/6Ea/SX9jjS49P+BmiS7As00ZLn8a/N3xBHJB4g1BH+VluZOvruNfpL+x7qSX/AMCdDDTK8yRkSAduaAPYM/NjvWd4piSfw5qML42Pbsp+mK0uMisrxZNHb+GNSmk4SO3ZifwoA/KT4p28dp8QNYt4VxHHcEKK+yP2Kbh5/wBnLxCJOQkkyj/vg18a/E28jvvHurXcJBR7glSPSvs79i+xnsv2c/EBnUr5rzOuR22GgD4rkRf+E4K7QAbw8Y/2q/VD4TDHw10Af9OaV+WDkt45P/X4f/QjX6n/AAnH/FttB3f8+aUAfPv/AAUOUf8ACB2LYBP2pOa8X/YXKr8U1cjJyuP1r2n/AIKG/wDIiWXp9pSvFP2HP+SnKP8AaWgD1L43/syrfaxrvjCG8cCeV7hl3evNfHdjpxuPEMWlbuXufJz/AMCxX6ufFosPAWp7Tj90c/ka/LPQs/8ACwrbHX+0f/Z6APp7w/8Ash/2hptlqBv3AlUOylxX194J0YeHfDFlpGci2iWMH1wMUzwCx/4Q/TSephFbvegAGcc0o6UhBNHtQAuecUduaSj60AGeaWkFLQAUUUUAFFFFABRRQelABmkByKQ+mM0Fcj5uaAFz1oLcUhG7GelcV8afHVt8O/BFx4iuImdYyEUD1NAHb0lfHXw2/a0udW8a2+marZOLW7mEUXTgk19gwSR3ECSpyrAEUASc59qKTnGcE0HA/GgB2aKaxA60UAeS6v8AtEfDTS7s2l5rIjnUZK7T0qmv7THwrJA/txcnp8pr5i+IH7N/xG1XxRLd20Nq0bKoBLY6Vx3ij9nbx/4d0K41nUYrYW9uMttbNAH2cf2mPhWP+Y4vXH3TQf2mPhXnH9uL/wB8mvzVSFmuBb/8tC4Qemc4r2DQf2b/AIiazpcOo2cFsYpvu7mNAH274V+Pfw58T65Hoel6wJLyZTsXaecV8NftaDHxcvD6oCPpk16f8Cv2e/G/hn4m6bq+pzafHbW+7zMS8jI6Yqz+0B8A/Gvir4gS6pptxp0lu0QAJlwRigDuf+CfP/IrX/ui/wA6+qa8E/ZD+HWv/D/Qry31toWMqgL5Rz3r3gsqruZgq9yeKAH0VB9rtc/8fUOP98UC7tB/y8xf99igD83/ANtAg/Fp8DH7s/zr6R/YG/5JoAf7zfzrgP2lfgR428ZfEFtX0P7HcWzRkDD8jmvaP2SvAmveBPBI0zXkjSbcxwvuaAPa+jepNeJftk+EbjxT8J5lsbfzp7aTzjjrtA5r2h7iBCUNxErDszCkkW1v7WSBjHPE6lXAIIINAH5L/DDUdH0fx5pl34hso7rTopx9pjlHG3vmvvHQp/2btatI7i20fRAZFDFTEQR+tcP8dP2URreqXGseDGjgnmO5oXbCA+wrxwfsy/Fa1cqJ7eFV43LOQBQB9WHTP2eiQzaNoZ+sZ/xrF/ak8IWOv/A4T+FLeIWFhAWt4oR8oU+gr5uk/Zy+K4XjUrdif4RdNmvtr4JeGb3Q/g9o3hzxEFubmK3MdyG+YMc0Afmn8LdQ0jRPHFrP4ksY7iyRtk0Uo4HPevu3Q5f2btWgSW00rRGOwEgxHIrhPjT+yWNa1S41Xwbcw28szGR0nfaoJ9K8f/4Zm+KFpIY4dQskA4ylyQKAPqr+zP2eclv7G0MHI58vofzrV8ZfFzwJ8Nra2sy0NtatGGiCA4welfIT/s3/ABYXaU1GCQ5HC3TE1P8AtYaNqGg2Oj6bqjb7qO1iDHOeQKAPsT4U/GTwv8Rb2e00O5WaSEAuAOgr0i4iWa3khZQVdSpB9xXwr/wTxH/FYawf+mS192mgD8x/2qPAd74N+I92WtmWzuD5iSAcZJziut/ZM+OVv8P7ttF19gulzYXzCf8AVivtX4t/DjQfiN4ffS9XgG/BMcqgbgccc18T/EL9lXxvod5NLpfkXVgCTFhsvj3oA+zLT40fDm5sxdw+IITFjOcdq8N/aU/aV8Pt4cudA8HXi3slyhimcZGAa+ah8I/iRErRLY3iqDggBsVueE/2bfiL4huUVbWKBCw3tMSpxQB5T4f0u/8AEWv2+m2cbT3VzJgAd+a/T34feE/+Eb+DR0gR7Jn09mkUD+LZXH/s/fs86L8O3GqX6rd6pwdzEMqn2r3RwrKUYDYRtI9qAPyJ8TLPo/jS5MkZEkNyW2n6mvvz4J/Hj4fS/D/SbG/1qO3vbe3VJY2Xoa5D9oj9l+bxdr1x4g8JyRQXc3MkcrYT8BXhp/Ze+JVvMY/P0+Nu+JyKAPT/ANuPx54S8U+CbS10LVFu7hblWZVHavEv2YPHGk+BfG39qavIEhyvJHpW7L+zL8SpE/eXVg4zwDOTXK/EP4I+NfA+kjUtaigFvgnKNmgD678R/tDeCfF2iXuh6RciW6mibauDzgV8H2tyLDxkt5OCqxXpkYEdBuzXa/sxQ28/xe06C5TfFJG6sMZ617h8cP2WNZvtb/tjwjLarbTAF0mfbgmgD3P4Z/Gv4eSeDdLjl12JLgRBWQryDXrum3ttqFrHdWkvmQyKGVvUGvzttf2Z/iZBPGYrmyIRhxHOT39K+9vhppd3o/grTdOvmBuIYEVyPUCgDpCcdTQTgGopLi3jba9xEpHUMwBpwkSRCY2DAg8jpQB5D8Qv2gfBngvxC2i6pdBbhU3Hg8V2nwy8daT4+0JdV0eUSwMOGxivgD9spdvxguDxzEP5mvp/9hWa3j+FUKvNGjYPBbHegD6NHal71FHNBINqTIx9mzUnOOP1oAWimcc46mnjpQAUUUUAFFFBoA8N/av+LF98NvD8celwbru6XKvnG3nHWvGv2bv2i/EWr+N00fxCGuYrn5UYsTtJNfTXxl+Gui/Erw62l6orLJj5JF4K/jXAfB/9mzwx4D1/+2jJNcTqMIHbcBQB71zj61x3xj8CWnxF8D3Phu8lMSSkMHAzgjpXZL0paAPjz4bfslzaP40t9U1PUJHt7WYSRKVHJB4r6+hhWG3WGP5VUADFSGkxgEZyDQB8+/Hv9o+w+HutLo2n2qXt0F3PuJGK6z9n/wCMWn/FLTHZY1gvIV3SRr2FeT/tMfs265428TLrnheaDzGXEizPjNd3+yv8F7v4X6fPcarKj6hcptkEbZUc0Ae5hRjnmilFFACHHcD8q8+/aJ4+D2ujA/1PpXoZrzz9ov8A5I/rn/XKgD8vLf8A5GSLn/l7X/0IV+qnwcYt8O9NOAP3fHHtX5VQf8jHF/19L/6FX6q/Br/knGmf9cv6UAfB3xn+L3j/AE34qeI9PstceKCC9aNEVRwBWJB8TPjE1gb6K9vGth1lEYIrn/jv/wAlp8T/APYRf+lfb/wD8OaJrHwCkjm0m2lkeGQZZMknbxQB84fBv9o7xzZ+LdPsNZ1E3VjLKEkGMcV9kfGHWr9vhBcaxou5biWNXjK8kZFfAsnwy8U2PxFVYNIf7OtzlSAcYzX6O+FrSD/hA9LtdThjaJbRBKsnQECgD85JPiJ8YklkC3l9gOf+WdNf4jfGIIWa9vgPXy6+4Na8XfBPSLqS2vYdNWRCdwEIPNZh+I3wDdMNHp+0/wDTvQB8d6B+0N8T9Cu13awzBDhkZOa+zv2Y/jPbfFDR2t7lNmrWqbpgSOR9K+Xf2uZPhjqU9vqfgdoIpdoWSOGParHPWq37C9/cWfxPmjhcqs0aowB6jNAHeftl698QPBPjOC60vVZYbC7DONi8L7Vo/sTfFzWNe8Sz+HfEWoGdjG0iO/GT2Few/tbeB4/F/wAMb2WGPdfWqfuiBzjvX5+/DDXrzwf8QrK6icxvHdLFKc443YNAH6zemOBXy5+258V9T8IQ2nh/w/ei3ubpPMdlAJGDX0TZeIrG48Ir4iWQG1EHmFs+3NfmZ+0J4sm8ZfE+/uPMaSOOdooec4BPagD2T9k3xL8SPHnj4LeavJLY26B33IMHBr6R/aE+Muk/C7RV3qLnUZ1IhjVgCDWF+xx4Fi8HfDCO+vI9t7clpHcjnYea+Pf2tfEV3rnxk1mCSZntbWbbACegxQBo+Jf2k/iZr9+ws9QkijYnZEq5IH4VlJ8SvjIV4vLwg9/KFei/smP8JdH0e41PxtJDLf8Amfu0li3ACvoYfEX4BhRhNPA7f6NQB4X+yx42+JWq/FOwstemuJbF2O/zI8U7/goeP+KssT/07pX0l4C8ZfCjV9ditfC6WgvyfkKQ7Tmvmz/godn/AIS2y/64JQBX/wCCeP8AyN2r/wDXJa+7D19q+Ev+CeP/ACN+sf8AXJa+7qAEPSkKjAyoP1FOooAZsTODGv5UoUKfuj8BTqKAE4H0rF8Z+I9L8K6Dcazq0yRQxKSNxxuOOBW2a+Sf+Cg3iO5t9DttBimZElKyFQetAHnfxK/a08VahqNxF4Y36fbBiozg5FeayfGz4qajIZI9Ymb/AHI6Z+zb4Ah8ffEC3sbpiLaB1eZcZ3DPev0M0j4R/D/TbZIIvDdi2wYLNGMmgD4C0L4r/FOTX9Ojm1O4dGuEBUx8EZ5r6g/axuri6+A1lcXQHnyQnece1e1J8N/A0cqSx+G7BXRtykR9DXk37b8aQ/CtYYVCRqrAKOgFAHx/+y5/yWTShnHDf0r7I/bM8U674W+G1hd6Ddm2meQKzYzxivjb9lwZ+Muk/Rv6V9Y/t68fCrTsn/lsP5UAeQ/sm/E3xp4g+K2naZqmqtcW0smHVlr7zbA3EfexX5ufsVbv+F0aXgf8tefyr9I36N64oA/P79qr4meNND+L+o6ZpusSW9vGq7VUetfUX7Kmu6tr/wAL7a+1a6+0XDRA7vwr4s/bH/5LlqnOfkSvsH9jP/kkloP+mS/yoA+Rf2yNv/C4Lj/rkM/ma4nwl458daHp4tdBvZ4bdR0Rc12v7ZJ/4vBccY/dD+Zr6H/Yq8HeGdY+GcN3qmjWl3MQcvImT1oA+ZNM+PPxN0q5BOtS7lPRl5r6Q/Z9/ahXXtQh0LxcCt1KQiTsQAxPSvQvjF8APBniPwxeHS9Lt7C9VC6PEgB4Ga/OudZ9B8TOqMyy2VyQrd8qf/rUAfsBGyOgaMhkIyCO9SDpXn/7PGtzeIPhHoepXEhkmkh+dj1NegUAFFFFABRRRQA3vgrSnrS0UAFFFFACHNHH0paKAEzz0/Gq97eWtlD593MkKf3mOBVmviL9ujxj4z0/xZHpNlc3VnpikFHiYgOSOhoA+1bO6t72LzrO4SaM/wASnIor4Y/ZT8c+PhpOqxxy3eoRrIu0zMfl46CigD7vrzz9ov8A5I/rn/XKvQzXnX7RzBPg7rjN/wA8aAPy9g/5GKL/AK+l/wDQq/VX4Nf8k40z/rl/Svypt2U+IYmzx9qX/wBCr9VPgw6t8NtLYdPK6/hQB+avx3/5LT4n/wCwi/8ASv0A/ZN/5I/Z5x98/wAhX5/fHcj/AIXP4obPH9ov/Sv0A/ZIZX+EFnt5+c/yFAHqxsbHfu+xW5b18oZrwj9tPxrfeFvhzJZ6XJ5E9xtwy8YGcV7/AN6+ff22PBeo+J/h+1zplu089uR8q+mc0AfCXg3RNd8c+JY9MtLqWS6ncZZ3J6mvel/ZB8c7VzqUPI5G814H4M8R6t4F8UR6lab4bqBwHQjng19BxftjeIFhVX0pmcDlt45oA87+NHwM8Q/DXQl1XVLpZYi6pgEnk1q/sS7T8VMt/dX+dZ/xu+PmqfE3w+ukXlkbeMOr5LA8ir37E7KvxVXd3VcfnQB+jd5BHc20kMyB0dSpBHXivy+/aT8Fy+BvifeW6KypO5uEPYZOa/UXv/Svl79vPwIuqeD4/E1lBvvIZFVyBzsFAHnXh741W9p+zJN4bkuh/ab2zxqd3PNeO/s5eDbjx58UrKxmQyQljJK7DjI5rzEnjBJ47V97fsIfD8aL4Tn8RX8P+k3Th7diOQhFAH0nbWUdtoqafCgVY4RGAB6DFfl1+0fayWnxn8QwyIy/6Rxn6Cv1RDA8r0zzXyB+2t8GdQ1e7PjDw9atPKcvcoi8tQB4J8Kfgf4u+IWhy6pod3Ascb7CrE11v/DKPxLB/wCPmD5eerVw/wALfix4y+Fd1JZWrzRQEkyWzDHzV6R/w154vyP9HfHf5hQB3n7N/wAAfGngv4j2XiDVrhDbwsSVBPNc7/wUP/5G2x/690rq/wBnv9o3X/HHxIsvD2oW7rDcsctkELXJf8FDmVfGNimfmNuhxQBD/wAE8P8Akb9Y/wCuS19296+D/wDgni6jxnrCE4/cqR+dfeHegAooooAKKKKAEbpXxT/wUQ06Y6tYalz5QiVPbOa+168t/aN+GkHxI8CT6eoVb2L95E+OeO1AHx/+wzq9hpnxLnS+mWM3KLHFk4y2a/RE84x0Nfkrrvh/xX8PfEgkmtrixurWXMU2O4PBr1nw5+1X4603TYrW7mlu5EUAuSBmgD9Eec+1fPn7cn/JMT9Grw3R/wBrTxbc6taW8kDlJZlRvmHQnFevfteaj/aXwMs9Ql4eaIsfyoA+T/2XDj4y6T9G/pX1j+3qG/4VRpzbcjzgP/Ha+Tf2XiB8ZNJzx97+lfd/7TPg248Z/CmW1tVLzW0ZmRQOWIXpQB8ZfsWyxR/GjSxI4XMvGT7V+kpBww9elfkTpl14g8D+IoryMTaff2zZXcMHNexW37VXxAjtkia7kYqu0tkc0AYf7ZQZfjpqoYfwJivr/wDYyz/wqO1/65rj8q/Pz4heLNQ8Z+JZ9c1Jy08oAOfav0D/AGMnVvhDZ44xEufyoA+Rf2ysj4w3G7B/cjp9TX1H+wijL8KYWwcEH+dfLX7ZDKfjDc4/55D+Zpvwp+P3iHwB4dj0bT42aJARkMBQB+jnivU7PR9AvL++lWKJImyWOBnFfkz41uRqXi7UbmDBEt0+wDv81egfE/4/eOPHFn/Z9xfywWTffiB+9T/2evhH4g8deM7OeSwmj0yGRZpZmX5XAPIoA+5f2VrGWy+COgrMCrtDnae3NepjpVLRtNtdJ0uDTrKMRwQIFVR2q6OlABRRRmgAoooBFABRQTSZ9aAFopM89KNw9aAFopD16UZ5wOaAFrmvGngvw/4wtBb63YxzBejbRn86v+KvEGm+G9En1bVLhIbaJSSzHqfSvEvB/wC1J4P1/wAWJoLQrbLLJ5cczPwxzQB7D4Q8H+HvC1h9i0jT4o4z1OwZNFbtvNHNCskDCSNhlWHSigCTqPSs7xJo9pr2jT6VfKHgmGGBGa0SM0gPXjpQB46f2c/h/wCes4swHDh8+WOteq6LpttpGmxadaLiGMYAx2q970h3H0oA8o134BeBdZ1y61e8tQ1xcyeY58sda9A8I+HdP8MaOml6YgSBDkDGK1xz1HSlHHOKADoM96jmhiuIGimjWSNx8ysMg1IeKKAPL/EnwL8A63evdzaXDFI/UpEKyv8AhnH4eYA+xj/v2K9kG7vSnpQB4z/wzh8PQebQY/65it3wR8GfCPhDVjqWl2yrNxg7AK9JxkYNH0oAB1z0NZ+v6RZa3pkum6hCstvKpBDDNaB4GetHOfagDxsfs5fDzdn7Ev3s/wCrFeq6Fpdpo2kwabp8SxwW6BEAGOBV8jikA6GgAX/ZAAps8UM8TQzRrJGwwVYZBp38qU0Aed+LPgz4E8RSGS40e2glJyXjiGTXOD9m/wCHn/Prn/tmK9nxk5o6YAoA818F/Bfwd4T1uHV9KtVSeI5U7AK0PiF8LvDXjq9S71y3WSRF2qdoPFd0ecrQentQBwfw9+FfhjwPez3mi26pJKAD8gFd4ue9J0BA7Uo6DPWgBaKKKACiiigBGHIPp2pAOdx646UpHej370Ac14r8DeGPFEJj1bSbWVz/ABmME1wMv7Ofw9eRn+xKvPQRivY8UdqAPHrT9nf4f2t1FcRWa+ZG4dcxjqK7jxV4G0PxJ4fi0PUIg1rEu1V2g8V1OKD0oA8s8K/ArwT4b1qHVtPtQs8Qwp2AV6iUUxlCoKbdpB7ilGOnrS9vSgDgvFvwl8E+JpRcXujWqy9SyxDJrmD+zj8PdxP2Ncn/AKZivZD0yKO3HWgDxlv2bvh6w2/ZP/IYr0rwX4X0zwppCaXpcYSBRjGMVuc96T5s5HSgDzTxl8E/BvivWTq2qWoe4IxnYDWN/wAM4fDz/nzH/fsV7MKKAPILD9nj4e2l2lx/Z0cu3+Fohg16domi6VotqLfSbC3tIwMbYkC5rRPTimhed3egBPTdw3pT6TB/GlJwMnpQAUGqNzq+l2wJuL+3iH+04FZN9468IWaFrjxBp647ecKAOj57ig8dK8x1X46fD7T2ZX1m3kI7LKK47W/2q/AOnhvLhuLjH9xxzQB7/gnrXMfEHxx4f8B6KdV8RXXkQA4GBkn8K8O8I/taeHvEni610W10W9iWdtod8Yqf9tLwF4g8aeD7S80EPMEZZGgUEkjFAHo3w0+N3gX4gXbWeg30rXAOAkqbSTXpXO7oMd6+Df2SPhL4zsviDb61fWs9hb2sgYiVSu+vvM9aAOd8ZeNPD/hG2E2t3yQKegzk/lUnhDxZoXi2xN1ot6s6D72CMivj79vDwz4uu/GMOp2VveXOmuqqqQqSFOO4Fav7A/hvxTYalqd5qVvd2toSuFnBG76ZoA+jPjx4NuvHHw8u9DspCkx+decZIHSviv4bfs4fEQePrN76wjt7a1uA7yCT+EHtX6JZ5xSBVDHaoB9cUAU9Gsv7P0m1sd5JhjCk+tFXMMOnU9aKAHUUUUAFFFFABRRRQAUUUUAFFFFABRRRQAUUUUAFFFFABRRRQAUUUUAFFFFABRRRQAUUUUAFFFFACH60vQUh/GigA6jrSZH3eppGkjX70iL9TioJL6xiHz3tsh/2pVFAFg+m7FL9axb7xT4cs1L3OtWCkdvPX/GuS1n41+ANK3fadWRivXyyG/rQB6P9KD78V4Nq37VXwxtEZYrq6kkHT93xXC6x+2NokZZdOs3kx0LxmgD6zHoRgUDOenFfDusfth6/cZXTdNhLn7ihDk1yHiT9o/4syW/nXmn/AGGB/uuY2T9TQB+iJZV+8wH1NZ+pa1pWnIXvL6GID1YV+Xmt/GXx7qikPrl3Dn/nnKRXMXXjDxTdZ+0eINSlz/euGP8AWgD9RNR+K/gDT2K3XiK1QjkjNchrP7SPw0sN/l61DMV+or89vBFrceKPFVnpV/qc6xzyqrO0nqfU16n+1B8HNH+GelaRdaXqYvGu2IceYGI4oA+gtU/a78I26t9kt47g9vnPNcRrn7aE6vt07w2jLnr5lfH4tbkxiT7NNs/vbDj86taFo2o63efZNNtZJ5uu1FJoA+gtd/a28ZXzlrG3ayHokma4jWP2iPipfswXxNdwxt/CDXCx+D9cPiS38PSWphvrhtqI4xzXsPhz9k/4kaiVkuo7SCFhkEy9qAPLNQ+JfjrUAftfiK8lB6gtWDda5q10S1xfzOfQsa+qdO/Y41HbnUNQVABlisowK3Jv2QfD8ulMum64Lm+VfmVZgcGgD4rkLM26Qkse5NNPHvXRfEHwrfeDvE1zouoqVeJjt9xmudBxnvQB0vwxvTp/jfTboHG2UDP1NfrF4dmFx4fsJM5D2yH/AMdFfkBp0rQahbzIcFZFP61+sPwivv7Q+H+lXGcn7Oin8hQB1caLGgVcAdsCnDOaDQelAFfULK1vohFd26TpngMM4pbOztrKMRWsCRL6KMVOM4oJwKADp0paTtxS0AFFFFABRRRQAUUUUAFFFFABRRRQAUUUUAFFFFABRRRQAUUUUAFFFFABRRRQAUUUUAFFFFABRRRQAVS1u+/s3SbrUChkWCIvtHU4q43tVHXYRNo15CeRJCy4/CgD5P8AGX7X8en6nc6fZ6NcLJCxUkkda4HVv2vPGU4YWSiAHplRXivxosWsPidrdsU2gXJ2j2rj+nBoA9g1r9o34mahISusCNT2CVreH7H43fEC0W7tp7t7eQZEiqcYNeEmv0P/AGItYkvvhTcRIdzWgCqPfacUAeHab+yv8TdcxPe6+IN3Xzi3+NHi39kXxppOiTahb65DevCpZolBLN9Ku/ET4ufGV/FN9pukQXkUccrqhQnoDX0J+zPrvjm/8HT3nj+GSFY03LLK2S3rQB+bOq2dzp2oz2N4jxzwuUdW6gilstNvr3/jztZZ/wDcXNe13fhOx+Jn7TWo6Npsm20ku3Z3A9DX034qg+G3we0q20238KWmo6jtXIMZ5OKAPiHwVpGq6L4s0y/1LSriG2WUFmlTC4r7C/bL061uv2dtM1C3tYVkHkNvRAPlwD2rzT43/ELV/EfhUiH4dW2l6fBjfdIeVGetex/EUR+Jv2TrTb+98u3iz7YWgD4s+FPwt8T/ABF1H7Lotq4jHWdkJQV9BaH+xxcxyRLrHinTxIfvRcgn6V6b+zH5Phz9ly513S4V+3xxzsXA+Zip4r5i0L4teM9Y+Ldrdajrd1HB9oIaEtwBmgDX+O/wftvhf4s0RbG4zDNcRBpAT3PNemftUfDfTIfhJYeI7UyyzxRbyxkLAcCtz9ui08z4deHPEDHpcQZb3610XjUnxD+x/cXYHmsLFiD9KAOd8L+DPC2r/suJqFnpoN+bZWlfqS2K8S/Y0vV0340SwusZRiU2uoPO7Fe+/sbXK+JvgbqejBgZYB5O3Pfaa8c+F3wh+IXh/wCNKXv9lSJZrel2l3dU35oA6b9qaOPQf2hPDWtKiRB7jJwMDoK9W/am8aeKPC/wd07xB4aultjIsQZ9ufvVwX/BQrTTDJ4d12PG6NznHbBFdf8AHKCPxD+yLp58yPzPstu4G4ZyFoA1/wBn7xfrnjb9ni+1LVLrzdR8qVfMAx0rxD9lHxNrFv8AHu+0a9v5JFmuCGRmJ9eldT+xP4w0Ww+Hd9oesXyW6gScMfU14xovinSfCP7UNxry3QGmJeMxkHTGKAN39vrTGtPi3HcpFtjltgcgd8186DI6Cvon9sT4jeEfiDqFpd+HrwXEkcaq2F6Y6187EngGgBYjtlQ+jA1+nX7J+pHVPhHZTF92xtn5AV+YnJ5FfoL+wBqYufhC9nI+ZI7t8A+lAH0jRQKKACiiigAxzRRRQAUUUUAFFFFABRRRQAUUUUAFFFFABRRRQAUUUUAFFFFABRRRQAUUUUAFFFFABRRRQAUUUUAFFFFADR97vSuoZSrDIPWl70UAfmT+1zpq2Hxj1dlUhJJiRXjx9a+kv289NNp8QobwLgXJZs+tfNx5PNACdq+1/wDgnlqxl0vVrAsQFkHHrxXxR0PqK+nP2Ctct9M8X3NrcXCQRztkljgdKAPcPit+0D4C8B+KJ9FuPD4lvUXcz/ZgefrWn8C/jbpPxYu7/Qo9NltoY0AG2PauDTfiN4H+BniPxM2ueKtU09psbWVpcVBpPjL4D/Cy3mk8LXNhvcYYQy5LfiaAPO5PDGjfC39rDTBHOY4NVjknLyNgAk17n8avFtv4VtoNQTwz/bMsoARltfN+lfCv7RnxWk+IfxAh1yyR7dbHKW7Z7ZyK7/wN+1t4j0XRYbDVrM6i0ShVcheg6daAOn+K/wAQfiF4w8Aalpdp4Ot7HTplAldrMoyjPavTvhCg8Q/s13+nuR5ltCYznswSvBPHH7V3iDxBpNxpcNgLa2nG1/lXpXlOifF7x3oWmXml6RrT29lduWkjCg5zQB9H/sjfFHQ9N0W++G3imeOGJZJAruQFO5vU10epfAX4Mv4nfxF/wkwCtN5vlRXa9fYV8mfCDStG8UeOFj8T6ollA7hnlckDJPPSvrXT/B/wH0aRF/tSHV5kwVEdw3UUAdP+19o9tqPwGht7Zt0Fs8bRMx6qq8V4v4L+Pvhaw/Z+l8E6lHO16YHhGF45NdJ+0d4+17xf4Uj8HeCvCV/LboVAmj+YbQMYr550H4FfEnVZCG8OXtuOpLx0ARfCr4veIfhrrlzdeHmRrWeQs0UgyD+Fepal+2R48dcWWnaYjEYLNFzWRpP7KPjm9UGaQW2f78Zrt/D/AOxrqMiA6hrkKHvlDQB4R8U/jF4s+IsEUOvvCY487Qg6VzU/jLxHcaMmkSapdNaKAqx+YdoA9q+0dG/Y98OW+P7Qvo7n6Aiu60T9mT4V2MY8/Q1ncdy55oA/OOx/tlVIsvtoDdRFu5/Kp4/D/iK8mBXR9Rldj94wOc/jiv1C0j4PfD3SiPsXh+KPHTnNdVZeHdFs1C2+nwIB0+QUAfl1o/wk8camV8jR7hM/34yK7DR/2Z/iNqDr/o8EQJ53E1+kqQQx8JDGo9lAp4VRn5R+VAHwhpP7HPi6ba95eWka9wJMGvpP9nT4Rv8AC/SpLWS581nYscPkZNeuj6YoJoAUdOaKB0ooAKKKKACiiigAooooAKKKKACiiigAooooAKKKKACiiigAooooAKKKKACiiigAooooAKKKKACiiigAooooAKKKKAAUd6KKAPjL/go3pn73w7fQr/C+818bEgr71+kX7XHhXTPEvh21XUQ/7oHaVOMc14z4L/Z28B6pbRS3RvySBnExoA+RAr54Un8KvaRe6xptx52mS3VvL6xA5r9DPC37NHw2tY1YWtxJj+8+a7jS/g34E05gYNJjbH99QaAPzNZPF2sNtk/tG5J5O5WrV0n4WeOdXAa00eV89N2RX6j6f4X8P2CbbfR7FfcwKT/KtCKwsYx+7srZP92JR/SgD82dH/Zl+K9/tdtDWKE/xGUZrttD/ZC8W3CqdSkNsT12sDivvhQFGFAA9BS0AfHWifsZWYkV9Q125AHVQowa7rSv2TvBNqVe4upJSOxjGDX0XRQB5TofwD+HulsrLo9tMR/ejFdXbfDjwLbkND4X01GH8Qi5rq6KAM2w0PR7H/jz023g/wBxcVoIqqPlUD6U6igBOcelHP1paKAE+vNHXtS0UAFFFFACH60ooooATvQfYZNLRQADOOaKKKACiiigAooooAKKKKAP/9k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2004646" y="4595446"/>
            <a:ext cx="555673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BE" sz="2800" dirty="0"/>
              <a:t>In samenwerking met </a:t>
            </a:r>
            <a:r>
              <a:rPr lang="nl-BE" sz="2800" err="1"/>
              <a:t>Aktiefski</a:t>
            </a:r>
            <a:endParaRPr lang="nl-BE" err="1">
              <a:cs typeface="Arial"/>
            </a:endParaRPr>
          </a:p>
          <a:p>
            <a:pPr algn="ctr"/>
            <a:r>
              <a:rPr lang="nl-BE" sz="2600" dirty="0">
                <a:solidFill>
                  <a:srgbClr val="0563C1"/>
                </a:solidFill>
                <a:cs typeface="Arial"/>
                <a:hlinkClick r:id="rId3"/>
              </a:rPr>
              <a:t>www.aktief-ski.be</a:t>
            </a:r>
            <a:r>
              <a:rPr lang="nl-BE" sz="2600" dirty="0">
                <a:cs typeface="Arial"/>
              </a:rPr>
              <a:t> </a:t>
            </a:r>
            <a:endParaRPr lang="nl-BE">
              <a:cs typeface="Arial" panose="020B0604020202020204"/>
            </a:endParaRPr>
          </a:p>
        </p:txBody>
      </p:sp>
      <p:pic>
        <p:nvPicPr>
          <p:cNvPr id="4" name="Afbeelding 3" descr="Afbeelding met tekst, Lettertype, schermopname, Graphics&#10;&#10;Automatisch gegenereerde beschrijving">
            <a:extLst>
              <a:ext uri="{FF2B5EF4-FFF2-40B4-BE49-F238E27FC236}">
                <a16:creationId xmlns:a16="http://schemas.microsoft.com/office/drawing/2014/main" id="{2A3AACCE-9E0C-34E1-799A-6BE362065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82" y="276466"/>
            <a:ext cx="3491345" cy="96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19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Gewone </a:t>
            </a:r>
            <a:r>
              <a:rPr lang="nl-BE" dirty="0" err="1"/>
              <a:t>skidag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563118"/>
            <a:ext cx="7886700" cy="46138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sz="3200" dirty="0"/>
              <a:t>Voormiddag: </a:t>
            </a:r>
            <a:r>
              <a:rPr lang="nl-BE" sz="3200" dirty="0" err="1"/>
              <a:t>skiles</a:t>
            </a:r>
            <a:endParaRPr lang="nl-BE" sz="3200" dirty="0">
              <a:cs typeface="Arial"/>
            </a:endParaRPr>
          </a:p>
          <a:p>
            <a:r>
              <a:rPr lang="nl-BE" sz="3200" dirty="0"/>
              <a:t>Middagmaal</a:t>
            </a:r>
            <a:endParaRPr lang="nl-BE" sz="3200" dirty="0">
              <a:cs typeface="Arial"/>
            </a:endParaRPr>
          </a:p>
          <a:p>
            <a:r>
              <a:rPr lang="nl-BE" sz="3200" dirty="0"/>
              <a:t>Namiddag: </a:t>
            </a:r>
            <a:r>
              <a:rPr lang="nl-BE" sz="3200" dirty="0" err="1"/>
              <a:t>skiles</a:t>
            </a:r>
            <a:endParaRPr lang="nl-BE" sz="3200" dirty="0">
              <a:cs typeface="Arial"/>
            </a:endParaRPr>
          </a:p>
          <a:p>
            <a:r>
              <a:rPr lang="nl-BE" sz="3200" dirty="0"/>
              <a:t>Na het skiën: douchen, spelletjes spelen, even rusten …</a:t>
            </a:r>
            <a:endParaRPr lang="nl-BE" sz="3200" dirty="0">
              <a:cs typeface="Arial"/>
            </a:endParaRPr>
          </a:p>
          <a:p>
            <a:r>
              <a:rPr lang="nl-BE" sz="3200" dirty="0"/>
              <a:t>Avondmaal hotel</a:t>
            </a:r>
            <a:endParaRPr lang="nl-BE" sz="3200" dirty="0">
              <a:cs typeface="Arial"/>
            </a:endParaRPr>
          </a:p>
          <a:p>
            <a:r>
              <a:rPr lang="nl-BE" sz="3200" dirty="0"/>
              <a:t>Avondanimatie</a:t>
            </a:r>
            <a:endParaRPr lang="nl-BE" sz="3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409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900ECB-1FE7-4FC6-806A-9298C8C42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Skiles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AD06CD-82E2-4FCE-A564-0BC2777E3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Nederlandstalige monitoren</a:t>
            </a:r>
          </a:p>
          <a:p>
            <a:r>
              <a:rPr lang="nl-BE" dirty="0"/>
              <a:t>Verschillende niveaus</a:t>
            </a:r>
          </a:p>
          <a:p>
            <a:pPr lvl="1"/>
            <a:r>
              <a:rPr lang="nl-BE" dirty="0"/>
              <a:t>Beginner</a:t>
            </a:r>
          </a:p>
          <a:p>
            <a:pPr lvl="1"/>
            <a:r>
              <a:rPr lang="nl-BE" dirty="0"/>
              <a:t>Gemiddeld</a:t>
            </a:r>
          </a:p>
          <a:p>
            <a:pPr lvl="1"/>
            <a:r>
              <a:rPr lang="nl-BE" dirty="0"/>
              <a:t>Gevorderd</a:t>
            </a:r>
          </a:p>
        </p:txBody>
      </p:sp>
    </p:spTree>
    <p:extLst>
      <p:ext uri="{BB962C8B-B14F-4D97-AF65-F5344CB8AC3E}">
        <p14:creationId xmlns:p14="http://schemas.microsoft.com/office/powerpoint/2010/main" val="2514083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5DC308-2B5A-4594-874F-E30C6CA04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4" descr="Afbeelding met sneeuw, buiten, skiën, transport&#10;&#10;Beschrijving is gegenereerd met zeer hoge betrouwbaarheid">
            <a:extLst>
              <a:ext uri="{FF2B5EF4-FFF2-40B4-BE49-F238E27FC236}">
                <a16:creationId xmlns:a16="http://schemas.microsoft.com/office/drawing/2014/main" id="{BF7D4385-6138-40DB-9CEE-741E97C4E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47" y="142106"/>
            <a:ext cx="8711238" cy="6538897"/>
          </a:xfrm>
        </p:spPr>
      </p:pic>
    </p:spTree>
    <p:extLst>
      <p:ext uri="{BB962C8B-B14F-4D97-AF65-F5344CB8AC3E}">
        <p14:creationId xmlns:p14="http://schemas.microsoft.com/office/powerpoint/2010/main" val="3614688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030EF-D005-45A1-AA1A-0851B70CF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4" descr="Afbeelding met sneeuw, buiten, skiën, helling&#10;&#10;Beschrijving is gegenereerd met zeer hoge betrouwbaarheid">
            <a:extLst>
              <a:ext uri="{FF2B5EF4-FFF2-40B4-BE49-F238E27FC236}">
                <a16:creationId xmlns:a16="http://schemas.microsoft.com/office/drawing/2014/main" id="{1034D097-088F-45BE-BAD3-681C25814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45" y="128584"/>
            <a:ext cx="8798411" cy="6640702"/>
          </a:xfrm>
        </p:spPr>
      </p:pic>
    </p:spTree>
    <p:extLst>
      <p:ext uri="{BB962C8B-B14F-4D97-AF65-F5344CB8AC3E}">
        <p14:creationId xmlns:p14="http://schemas.microsoft.com/office/powerpoint/2010/main" val="930490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2" descr="Afbeelding met buiten, persoon, sneeuw, skiën&#10;&#10;Beschrijving is gegenereerd met zeer hoge betrouwbaarheid">
            <a:extLst>
              <a:ext uri="{FF2B5EF4-FFF2-40B4-BE49-F238E27FC236}">
                <a16:creationId xmlns:a16="http://schemas.microsoft.com/office/drawing/2014/main" id="{2BFC540E-3D9F-466C-A67B-35DDF19FB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" y="2356550"/>
            <a:ext cx="5576089" cy="4190270"/>
          </a:xfrm>
          <a:prstGeom prst="rect">
            <a:avLst/>
          </a:prstGeom>
        </p:spPr>
      </p:pic>
      <p:pic>
        <p:nvPicPr>
          <p:cNvPr id="16" name="Afbeelding 16" descr="Afbeelding met sneeuw, buiten, persoon, skiën&#10;&#10;Beschrijving is gegenereerd met zeer hoge betrouwbaarheid">
            <a:extLst>
              <a:ext uri="{FF2B5EF4-FFF2-40B4-BE49-F238E27FC236}">
                <a16:creationId xmlns:a16="http://schemas.microsoft.com/office/drawing/2014/main" id="{FA34CDD0-52DA-46EF-83C4-BDF308347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568" y="171911"/>
            <a:ext cx="4022922" cy="30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85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WhatsApp Video 2019-03-04 at 16.42.4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54" end="4200.72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419" y="1027907"/>
            <a:ext cx="7221161" cy="397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0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B6D646-83AE-92C9-0EB0-0ABFEE5CE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buitenshuis, sneeuw, persoon, sport&#10;&#10;Automatisch gegenereerde beschrijving">
            <a:extLst>
              <a:ext uri="{FF2B5EF4-FFF2-40B4-BE49-F238E27FC236}">
                <a16:creationId xmlns:a16="http://schemas.microsoft.com/office/drawing/2014/main" id="{E45637A6-9378-3378-9443-38AA8AC14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600" y="1825625"/>
            <a:ext cx="7726800" cy="4351338"/>
          </a:xfrm>
        </p:spPr>
      </p:pic>
    </p:spTree>
    <p:extLst>
      <p:ext uri="{BB962C8B-B14F-4D97-AF65-F5344CB8AC3E}">
        <p14:creationId xmlns:p14="http://schemas.microsoft.com/office/powerpoint/2010/main" val="1748492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261669-820B-4BA9-B9D2-74172D045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Avondanimatie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2CB456-9D44-49D0-8733-49BFD9EC6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3278"/>
            <a:ext cx="7886700" cy="48336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BE" dirty="0"/>
              <a:t>Lampionnentocht /</a:t>
            </a:r>
            <a:endParaRPr lang="nl-NL" dirty="0"/>
          </a:p>
          <a:p>
            <a:pPr marL="0" indent="0">
              <a:buNone/>
            </a:pPr>
            <a:r>
              <a:rPr lang="nl-BE" dirty="0"/>
              <a:t> avondwandeling</a:t>
            </a:r>
            <a:endParaRPr lang="nl-NL" dirty="0">
              <a:cs typeface="Arial"/>
            </a:endParaRPr>
          </a:p>
        </p:txBody>
      </p:sp>
      <p:pic>
        <p:nvPicPr>
          <p:cNvPr id="7" name="Afbeelding 6" descr="Afbeelding met persoon, buiten, mensen, groep&#10;&#10;Automatisch gegenereerde beschrijving">
            <a:extLst>
              <a:ext uri="{FF2B5EF4-FFF2-40B4-BE49-F238E27FC236}">
                <a16:creationId xmlns:a16="http://schemas.microsoft.com/office/drawing/2014/main" id="{1461E26F-C933-4C89-9C70-9B3BE3DC3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32" y="906850"/>
            <a:ext cx="3960172" cy="5272938"/>
          </a:xfrm>
          <a:prstGeom prst="rect">
            <a:avLst/>
          </a:prstGeom>
        </p:spPr>
      </p:pic>
      <p:pic>
        <p:nvPicPr>
          <p:cNvPr id="4" name="Afbeelding 4" descr="Afbeelding met buiten, donker, nacht, gebouw&#10;&#10;Beschrijving is gegenereerd met zeer hoge betrouwbaarheid">
            <a:extLst>
              <a:ext uri="{FF2B5EF4-FFF2-40B4-BE49-F238E27FC236}">
                <a16:creationId xmlns:a16="http://schemas.microsoft.com/office/drawing/2014/main" id="{C0386A23-FE53-45E3-85C0-C4432A3ED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330368"/>
            <a:ext cx="2874453" cy="384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46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215147-4B29-4222-B757-30F02447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Avondanimatie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364F6F-392C-4E0B-B7D6-D881DF41D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78" y="1551563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/>
              <a:t>Bonte avond: </a:t>
            </a:r>
            <a:br>
              <a:rPr lang="nl-BE" dirty="0"/>
            </a:br>
            <a:r>
              <a:rPr lang="nl-BE" dirty="0"/>
              <a:t>carnaval</a:t>
            </a:r>
          </a:p>
        </p:txBody>
      </p:sp>
      <p:pic>
        <p:nvPicPr>
          <p:cNvPr id="5" name="Afbeelding 4" descr="Afbeelding met persoon, binnen, groep, kind&#10;&#10;Automatisch gegenereerde beschrijving">
            <a:extLst>
              <a:ext uri="{FF2B5EF4-FFF2-40B4-BE49-F238E27FC236}">
                <a16:creationId xmlns:a16="http://schemas.microsoft.com/office/drawing/2014/main" id="{96F62CA0-E887-48FF-810A-55852E0D46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6" y="2812918"/>
            <a:ext cx="4711852" cy="3533889"/>
          </a:xfrm>
          <a:prstGeom prst="rect">
            <a:avLst/>
          </a:prstGeom>
        </p:spPr>
      </p:pic>
      <p:pic>
        <p:nvPicPr>
          <p:cNvPr id="9" name="Afbeelding 8" descr="Afbeelding met persoon, binnen, groep, tafel&#10;&#10;Automatisch gegenereerde beschrijving">
            <a:extLst>
              <a:ext uri="{FF2B5EF4-FFF2-40B4-BE49-F238E27FC236}">
                <a16:creationId xmlns:a16="http://schemas.microsoft.com/office/drawing/2014/main" id="{9396D92F-A1C8-488E-933A-A69C5B372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70" y="3517469"/>
            <a:ext cx="3772452" cy="2829338"/>
          </a:xfrm>
          <a:prstGeom prst="rect">
            <a:avLst/>
          </a:prstGeom>
        </p:spPr>
      </p:pic>
      <p:pic>
        <p:nvPicPr>
          <p:cNvPr id="4" name="Afbeelding 5" descr="Afbeelding met persoon, tafel, zitten, kind&#10;&#10;Beschrijving is gegenereerd met zeer hoge betrouwbaarheid">
            <a:extLst>
              <a:ext uri="{FF2B5EF4-FFF2-40B4-BE49-F238E27FC236}">
                <a16:creationId xmlns:a16="http://schemas.microsoft.com/office/drawing/2014/main" id="{F9CAA6DA-E267-44BA-9567-DA29719DA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965" y="68185"/>
            <a:ext cx="2743200" cy="36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90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oeisel, kleding, persoon, overdekt&#10;&#10;Automatisch gegenereerde beschrijving">
            <a:extLst>
              <a:ext uri="{FF2B5EF4-FFF2-40B4-BE49-F238E27FC236}">
                <a16:creationId xmlns:a16="http://schemas.microsoft.com/office/drawing/2014/main" id="{7A3AA8C1-F164-8DFA-1E16-C0C1287DF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283" y="131491"/>
            <a:ext cx="2819399" cy="4987634"/>
          </a:xfrm>
          <a:prstGeom prst="rect">
            <a:avLst/>
          </a:prstGeom>
        </p:spPr>
      </p:pic>
      <p:pic>
        <p:nvPicPr>
          <p:cNvPr id="3" name="Afbeelding 2" descr="Afbeelding met kleding, persoon, schoeisel, Menselijk gezicht&#10;&#10;Automatisch gegenereerde beschrijving">
            <a:extLst>
              <a:ext uri="{FF2B5EF4-FFF2-40B4-BE49-F238E27FC236}">
                <a16:creationId xmlns:a16="http://schemas.microsoft.com/office/drawing/2014/main" id="{BD5EAA6B-87B6-9388-7C6A-1F7331511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73" y="1439141"/>
            <a:ext cx="2819400" cy="4987635"/>
          </a:xfrm>
          <a:prstGeom prst="rect">
            <a:avLst/>
          </a:prstGeom>
        </p:spPr>
      </p:pic>
      <p:pic>
        <p:nvPicPr>
          <p:cNvPr id="5" name="Afbeelding 4" descr="Afbeelding met persoon, kleding, person, overdekt&#10;&#10;Automatisch gegenereerde beschrijving">
            <a:extLst>
              <a:ext uri="{FF2B5EF4-FFF2-40B4-BE49-F238E27FC236}">
                <a16:creationId xmlns:a16="http://schemas.microsoft.com/office/drawing/2014/main" id="{7278F32B-E762-B08D-2391-7BAC0D61A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945948"/>
            <a:ext cx="4145972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78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4749"/>
          </a:xfrm>
        </p:spPr>
        <p:txBody>
          <a:bodyPr/>
          <a:lstStyle/>
          <a:p>
            <a:pPr algn="just"/>
            <a:r>
              <a:rPr lang="nl-BE" dirty="0"/>
              <a:t>Begeleidende leerkrachten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166029"/>
            <a:ext cx="7886700" cy="50109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nl-BE" sz="2400" dirty="0"/>
              <a:t>Koen </a:t>
            </a:r>
            <a:r>
              <a:rPr lang="nl-BE" sz="2400" dirty="0" err="1"/>
              <a:t>Hertogs</a:t>
            </a:r>
            <a:endParaRPr lang="nl-BE" sz="2400" dirty="0">
              <a:cs typeface="Arial"/>
            </a:endParaRPr>
          </a:p>
          <a:p>
            <a:pPr lvl="1" algn="just"/>
            <a:r>
              <a:rPr lang="nl-BE" dirty="0"/>
              <a:t>Wiskunde</a:t>
            </a:r>
            <a:endParaRPr lang="nl-BE" dirty="0">
              <a:cs typeface="Arial"/>
            </a:endParaRPr>
          </a:p>
          <a:p>
            <a:pPr algn="just"/>
            <a:r>
              <a:rPr lang="nl-BE" sz="2400" dirty="0"/>
              <a:t>Jochen Lambrechts</a:t>
            </a:r>
            <a:endParaRPr lang="en-US" sz="2400" dirty="0">
              <a:cs typeface="Arial"/>
            </a:endParaRPr>
          </a:p>
          <a:p>
            <a:pPr lvl="1" algn="just"/>
            <a:r>
              <a:rPr lang="nl-BE" dirty="0"/>
              <a:t>Secretariaat</a:t>
            </a:r>
            <a:endParaRPr lang="nl-BE" dirty="0">
              <a:cs typeface="Arial"/>
            </a:endParaRPr>
          </a:p>
          <a:p>
            <a:pPr algn="just"/>
            <a:r>
              <a:rPr lang="nl-BE" sz="2400" dirty="0"/>
              <a:t>Katrien Kerkhofs</a:t>
            </a:r>
            <a:endParaRPr lang="nl-BE" sz="2400" dirty="0">
              <a:cs typeface="Arial"/>
            </a:endParaRPr>
          </a:p>
          <a:p>
            <a:pPr lvl="1" algn="just"/>
            <a:r>
              <a:rPr lang="nl-BE" dirty="0"/>
              <a:t>Frans</a:t>
            </a:r>
            <a:endParaRPr lang="nl-BE" dirty="0">
              <a:cs typeface="Arial"/>
            </a:endParaRPr>
          </a:p>
          <a:p>
            <a:pPr algn="just"/>
            <a:r>
              <a:rPr lang="nl-BE" sz="2400" dirty="0"/>
              <a:t>Larise Kox</a:t>
            </a:r>
            <a:endParaRPr lang="nl-BE" sz="2400" dirty="0">
              <a:cs typeface="Arial"/>
            </a:endParaRPr>
          </a:p>
          <a:p>
            <a:pPr lvl="1" algn="just"/>
            <a:r>
              <a:rPr lang="nl-BE" dirty="0"/>
              <a:t>Beeld, MAVO, Nederlands</a:t>
            </a:r>
            <a:endParaRPr lang="nl-BE" dirty="0">
              <a:cs typeface="Arial"/>
            </a:endParaRPr>
          </a:p>
          <a:p>
            <a:pPr algn="just"/>
            <a:endParaRPr lang="nl-BE" sz="2400" dirty="0">
              <a:cs typeface="Arial"/>
            </a:endParaRPr>
          </a:p>
          <a:p>
            <a:pPr lvl="1" algn="just"/>
            <a:endParaRPr lang="nl-BE" dirty="0">
              <a:cs typeface="Arial"/>
            </a:endParaRPr>
          </a:p>
        </p:txBody>
      </p:sp>
      <p:pic>
        <p:nvPicPr>
          <p:cNvPr id="4" name="Afbeelding 4" descr="Afbeelding met persoon, buiten, sneeuw&#10;&#10;Automatisch gegenereerde beschrijving">
            <a:extLst>
              <a:ext uri="{FF2B5EF4-FFF2-40B4-BE49-F238E27FC236}">
                <a16:creationId xmlns:a16="http://schemas.microsoft.com/office/drawing/2014/main" id="{85420545-171B-4212-9204-135B31E99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444" y="1119696"/>
            <a:ext cx="1519445" cy="217719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40" y="1117809"/>
            <a:ext cx="1536954" cy="2056234"/>
          </a:xfrm>
          <a:prstGeom prst="rect">
            <a:avLst/>
          </a:prstGeom>
        </p:spPr>
      </p:pic>
      <p:pic>
        <p:nvPicPr>
          <p:cNvPr id="7" name="Afbeelding 6" descr="Afbeelding met persoon, kleding, glimlach, Menselijk gezicht&#10;&#10;Automatisch gegenereerde beschrijving">
            <a:extLst>
              <a:ext uri="{FF2B5EF4-FFF2-40B4-BE49-F238E27FC236}">
                <a16:creationId xmlns:a16="http://schemas.microsoft.com/office/drawing/2014/main" id="{AD5756DC-853E-BC74-8FA8-CB9AC7054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383" y="4485385"/>
            <a:ext cx="4073236" cy="229297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50" y="2766489"/>
            <a:ext cx="2557409" cy="192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1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261669-820B-4BA9-B9D2-74172D045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Avondanimatie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2CB456-9D44-49D0-8733-49BFD9EC6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/>
              <a:t>Rodelen </a:t>
            </a:r>
            <a:br>
              <a:rPr lang="nl-BE" dirty="0">
                <a:cs typeface="Arial"/>
              </a:rPr>
            </a:br>
            <a:r>
              <a:rPr lang="nl-BE" dirty="0"/>
              <a:t>(indien mogelijk)</a:t>
            </a:r>
            <a:endParaRPr lang="nl-BE" dirty="0">
              <a:cs typeface="Arial"/>
            </a:endParaRPr>
          </a:p>
        </p:txBody>
      </p:sp>
      <p:pic>
        <p:nvPicPr>
          <p:cNvPr id="5" name="Afbeelding 4" descr="Afbeelding met sneeuw, buiten, groep, zitten&#10;&#10;Automatisch gegenereerde beschrijving">
            <a:extLst>
              <a:ext uri="{FF2B5EF4-FFF2-40B4-BE49-F238E27FC236}">
                <a16:creationId xmlns:a16="http://schemas.microsoft.com/office/drawing/2014/main" id="{9347B96A-B3CE-4255-87FA-514C1EFE2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05" y="892231"/>
            <a:ext cx="3970990" cy="5287362"/>
          </a:xfrm>
          <a:prstGeom prst="rect">
            <a:avLst/>
          </a:prstGeom>
        </p:spPr>
      </p:pic>
      <p:pic>
        <p:nvPicPr>
          <p:cNvPr id="4" name="Afbeelding 5" descr="Afbeelding met sneeuw, buiten, skiën, persoon&#10;&#10;Beschrijving is gegenereerd met zeer hoge betrouwbaarheid">
            <a:extLst>
              <a:ext uri="{FF2B5EF4-FFF2-40B4-BE49-F238E27FC236}">
                <a16:creationId xmlns:a16="http://schemas.microsoft.com/office/drawing/2014/main" id="{55DB71F6-EB73-4F5F-914F-0A49904C1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18" y="2881564"/>
            <a:ext cx="4351056" cy="328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38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IMG_264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28" end="1820.8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6595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8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261669-820B-4BA9-B9D2-74172D045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07624"/>
          </a:xfrm>
        </p:spPr>
        <p:txBody>
          <a:bodyPr/>
          <a:lstStyle/>
          <a:p>
            <a:r>
              <a:rPr lang="nl-BE" dirty="0"/>
              <a:t>Avondanimatie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2CB456-9D44-49D0-8733-49BFD9EC6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9529"/>
            <a:ext cx="7886700" cy="49874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/>
              <a:t>Filmavond</a:t>
            </a:r>
            <a:endParaRPr lang="nl-BE" dirty="0">
              <a:cs typeface="Arial"/>
            </a:endParaRPr>
          </a:p>
          <a:p>
            <a:r>
              <a:rPr lang="nl-BE" dirty="0"/>
              <a:t>Quiz</a:t>
            </a:r>
            <a:endParaRPr lang="nl-BE" dirty="0">
              <a:cs typeface="Arial"/>
            </a:endParaRPr>
          </a:p>
          <a:p>
            <a:r>
              <a:rPr lang="nl-BE" dirty="0"/>
              <a:t>Laddercompetitie</a:t>
            </a:r>
            <a:endParaRPr lang="nl-BE" dirty="0">
              <a:cs typeface="Arial"/>
            </a:endParaRPr>
          </a:p>
          <a:p>
            <a:r>
              <a:rPr lang="nl-BE" dirty="0" err="1"/>
              <a:t>Skishow</a:t>
            </a:r>
            <a:endParaRPr lang="nl-BE" dirty="0">
              <a:cs typeface="Arial"/>
            </a:endParaRPr>
          </a:p>
          <a:p>
            <a:r>
              <a:rPr lang="nl-BE" dirty="0">
                <a:cs typeface="Arial"/>
              </a:rPr>
              <a:t>Zwemmen </a:t>
            </a:r>
          </a:p>
        </p:txBody>
      </p:sp>
      <p:pic>
        <p:nvPicPr>
          <p:cNvPr id="4" name="1a62834594f842bb99d678525ff0dba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59506" y="786467"/>
            <a:ext cx="3055844" cy="543261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79" y="3676899"/>
            <a:ext cx="3528722" cy="26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9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Enkele sfeerbeelden…</a:t>
            </a:r>
          </a:p>
        </p:txBody>
      </p:sp>
      <p:pic>
        <p:nvPicPr>
          <p:cNvPr id="4" name="Afbeelding 4" descr="Afbeelding met sneeuw, buiten, skiën, berg&#10;&#10;Beschrijving is gegenereerd met zeer hoge betrouwbaarheid">
            <a:extLst>
              <a:ext uri="{FF2B5EF4-FFF2-40B4-BE49-F238E27FC236}">
                <a16:creationId xmlns:a16="http://schemas.microsoft.com/office/drawing/2014/main" id="{3158196E-8D5A-4A23-A7FC-DFD9D5C2F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9223" y="1366237"/>
            <a:ext cx="6545554" cy="4909165"/>
          </a:xfrm>
        </p:spPr>
      </p:pic>
    </p:spTree>
    <p:extLst>
      <p:ext uri="{BB962C8B-B14F-4D97-AF65-F5344CB8AC3E}">
        <p14:creationId xmlns:p14="http://schemas.microsoft.com/office/powerpoint/2010/main" val="362604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buitenshuis, sneeuw, persoon, sport&#10;&#10;Automatisch gegenereerde beschrijving">
            <a:extLst>
              <a:ext uri="{FF2B5EF4-FFF2-40B4-BE49-F238E27FC236}">
                <a16:creationId xmlns:a16="http://schemas.microsoft.com/office/drawing/2014/main" id="{EF28AA55-F4BC-C64C-65AF-FD55F6948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88" y="910675"/>
            <a:ext cx="8963025" cy="5041701"/>
          </a:xfrm>
          <a:noFill/>
        </p:spPr>
      </p:pic>
    </p:spTree>
    <p:extLst>
      <p:ext uri="{BB962C8B-B14F-4D97-AF65-F5344CB8AC3E}">
        <p14:creationId xmlns:p14="http://schemas.microsoft.com/office/powerpoint/2010/main" val="690933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buitenshuis, hemel, persoon, sneeuw&#10;&#10;Automatisch gegenereerde beschrijving">
            <a:extLst>
              <a:ext uri="{FF2B5EF4-FFF2-40B4-BE49-F238E27FC236}">
                <a16:creationId xmlns:a16="http://schemas.microsoft.com/office/drawing/2014/main" id="{6515E766-F13F-07A0-D8C4-3A44C6A5A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88" y="661293"/>
            <a:ext cx="8963025" cy="5041701"/>
          </a:xfrm>
          <a:noFill/>
        </p:spPr>
      </p:pic>
    </p:spTree>
    <p:extLst>
      <p:ext uri="{BB962C8B-B14F-4D97-AF65-F5344CB8AC3E}">
        <p14:creationId xmlns:p14="http://schemas.microsoft.com/office/powerpoint/2010/main" val="3506194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kleding, persoon, overdekt, Menselijk gezicht&#10;&#10;Automatisch gegenereerde beschrijving">
            <a:extLst>
              <a:ext uri="{FF2B5EF4-FFF2-40B4-BE49-F238E27FC236}">
                <a16:creationId xmlns:a16="http://schemas.microsoft.com/office/drawing/2014/main" id="{00725985-BFF0-924E-D804-C3C00B990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88" y="661293"/>
            <a:ext cx="8963025" cy="5041701"/>
          </a:xfrm>
          <a:noFill/>
        </p:spPr>
      </p:pic>
    </p:spTree>
    <p:extLst>
      <p:ext uri="{BB962C8B-B14F-4D97-AF65-F5344CB8AC3E}">
        <p14:creationId xmlns:p14="http://schemas.microsoft.com/office/powerpoint/2010/main" val="2306629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6" y="234810"/>
            <a:ext cx="8030447" cy="6022835"/>
          </a:xfrm>
        </p:spPr>
      </p:pic>
    </p:spTree>
    <p:extLst>
      <p:ext uri="{BB962C8B-B14F-4D97-AF65-F5344CB8AC3E}">
        <p14:creationId xmlns:p14="http://schemas.microsoft.com/office/powerpoint/2010/main" val="850951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Arial"/>
                <a:cs typeface="Arial"/>
              </a:rPr>
              <a:t>Prijs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622612"/>
            <a:ext cx="7886700" cy="4554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/>
              <a:t>Prijs: €905</a:t>
            </a:r>
            <a:endParaRPr lang="nl-NL" dirty="0"/>
          </a:p>
          <a:p>
            <a:r>
              <a:rPr lang="nl-BE"/>
              <a:t>- €65: korting eigen materiaal</a:t>
            </a:r>
            <a:endParaRPr lang="nl-BE">
              <a:cs typeface="Arial"/>
            </a:endParaRPr>
          </a:p>
          <a:p>
            <a:r>
              <a:rPr lang="nl-BE">
                <a:cs typeface="Arial"/>
              </a:rPr>
              <a:t>Te betalen in 2 schijven (voorschot + rest)</a:t>
            </a:r>
            <a:endParaRPr lang="nl-BE" dirty="0">
              <a:cs typeface="Arial"/>
            </a:endParaRPr>
          </a:p>
          <a:p>
            <a:r>
              <a:rPr lang="nl-BE" dirty="0">
                <a:cs typeface="Arial"/>
              </a:rPr>
              <a:t>Inbegrepen</a:t>
            </a:r>
          </a:p>
          <a:p>
            <a:pPr lvl="1"/>
            <a:r>
              <a:rPr lang="nl-BE" dirty="0">
                <a:cs typeface="Arial"/>
              </a:rPr>
              <a:t>hotel, bus, huur materiaal, 3 maaltijden per dag, </a:t>
            </a:r>
            <a:r>
              <a:rPr lang="nl-BE" dirty="0" err="1">
                <a:cs typeface="Arial"/>
              </a:rPr>
              <a:t>skiles</a:t>
            </a:r>
            <a:r>
              <a:rPr lang="nl-BE" dirty="0">
                <a:cs typeface="Arial"/>
              </a:rPr>
              <a:t>, avondanimatie...</a:t>
            </a:r>
            <a:endParaRPr lang="nl-BE" dirty="0"/>
          </a:p>
          <a:p>
            <a:pPr lvl="1"/>
            <a:endParaRPr lang="nl-BE" dirty="0">
              <a:cs typeface="Arial"/>
            </a:endParaRPr>
          </a:p>
          <a:p>
            <a:r>
              <a:rPr lang="nl-BE" dirty="0">
                <a:cs typeface="Arial"/>
              </a:rPr>
              <a:t>Niet inbegrepen</a:t>
            </a:r>
          </a:p>
          <a:p>
            <a:pPr lvl="1"/>
            <a:r>
              <a:rPr lang="nl-BE" dirty="0">
                <a:cs typeface="Arial"/>
              </a:rPr>
              <a:t>Zakgeld (€40 - €50) voor winkeltje, drinken 's middags, drinken tijdens de </a:t>
            </a:r>
            <a:r>
              <a:rPr lang="nl-BE">
                <a:cs typeface="Arial"/>
              </a:rPr>
              <a:t>skiles...</a:t>
            </a:r>
          </a:p>
          <a:p>
            <a:pPr lvl="1"/>
            <a:endParaRPr lang="nl-BE" dirty="0">
              <a:cs typeface="Arial"/>
            </a:endParaRPr>
          </a:p>
          <a:p>
            <a:endParaRPr lang="nl-BE" dirty="0">
              <a:cs typeface="Arial"/>
            </a:endParaRPr>
          </a:p>
          <a:p>
            <a:pPr marL="0" indent="0">
              <a:buNone/>
            </a:pPr>
            <a:endParaRPr lang="nl-BE" dirty="0">
              <a:cs typeface="Arial"/>
            </a:endParaRPr>
          </a:p>
          <a:p>
            <a:pPr marL="342900" indent="-342900"/>
            <a:endParaRPr lang="nl-BE" sz="2400" i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4051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710AEA-F13E-0383-1DBE-E9DB66A56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06" y="365126"/>
            <a:ext cx="8665784" cy="1346065"/>
          </a:xfrm>
        </p:spPr>
        <p:txBody>
          <a:bodyPr/>
          <a:lstStyle/>
          <a:p>
            <a:r>
              <a:rPr lang="nl-NL" dirty="0">
                <a:latin typeface="Arial"/>
                <a:cs typeface="Arial"/>
              </a:rPr>
              <a:t>Hoe voorinschrijven/aanmelden?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E4A4D0-A99A-B64F-CE30-8397C8322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>
                <a:cs typeface="Arial"/>
              </a:rPr>
              <a:t>Vanaf vrijdagavond 13/10 - 19u</a:t>
            </a:r>
          </a:p>
          <a:p>
            <a:r>
              <a:rPr lang="nl-BE" dirty="0">
                <a:cs typeface="Arial"/>
              </a:rPr>
              <a:t>Website van de school: </a:t>
            </a:r>
            <a:r>
              <a:rPr lang="nl-BE" dirty="0">
                <a:solidFill>
                  <a:srgbClr val="0563C1"/>
                </a:solidFill>
                <a:cs typeface="Arial"/>
                <a:hlinkClick r:id="rId2"/>
              </a:rPr>
              <a:t>www.tismbree.be</a:t>
            </a:r>
            <a:endParaRPr lang="nl-BE" dirty="0">
              <a:cs typeface="Arial"/>
            </a:endParaRPr>
          </a:p>
          <a:p>
            <a:r>
              <a:rPr lang="nl-BE" dirty="0">
                <a:cs typeface="Arial"/>
              </a:rPr>
              <a:t>Doorklikken naar 'Projecten' -&gt; </a:t>
            </a:r>
            <a:r>
              <a:rPr lang="nl-BE" dirty="0" err="1">
                <a:cs typeface="Arial"/>
              </a:rPr>
              <a:t>Skireis</a:t>
            </a:r>
            <a:r>
              <a:rPr lang="nl-BE" dirty="0">
                <a:cs typeface="Arial"/>
              </a:rPr>
              <a:t> TISM</a:t>
            </a:r>
          </a:p>
          <a:p>
            <a:r>
              <a:rPr lang="nl-BE" dirty="0">
                <a:solidFill>
                  <a:srgbClr val="000000"/>
                </a:solidFill>
                <a:cs typeface="Arial"/>
              </a:rPr>
              <a:t>Menu: aanmeldformulier</a:t>
            </a:r>
          </a:p>
          <a:p>
            <a:endParaRPr lang="nl-BE" dirty="0">
              <a:solidFill>
                <a:srgbClr val="000000"/>
              </a:solidFill>
              <a:cs typeface="Arial"/>
            </a:endParaRPr>
          </a:p>
          <a:p>
            <a:endParaRPr lang="nl-BE" dirty="0">
              <a:solidFill>
                <a:srgbClr val="000000"/>
              </a:solidFill>
              <a:cs typeface="Arial"/>
            </a:endParaRPr>
          </a:p>
          <a:p>
            <a:r>
              <a:rPr lang="nl-BE" dirty="0">
                <a:solidFill>
                  <a:srgbClr val="000000"/>
                </a:solidFill>
                <a:cs typeface="Arial"/>
              </a:rPr>
              <a:t>Eerste 30 leerlingen – daarna wachtlijst</a:t>
            </a:r>
          </a:p>
          <a:p>
            <a:r>
              <a:rPr lang="nl-BE" dirty="0">
                <a:solidFill>
                  <a:srgbClr val="000000"/>
                </a:solidFill>
                <a:cs typeface="Arial"/>
              </a:rPr>
              <a:t>Wij sturen nadien een mail</a:t>
            </a:r>
          </a:p>
          <a:p>
            <a:endParaRPr lang="nl-BE" dirty="0">
              <a:solidFill>
                <a:srgbClr val="000000"/>
              </a:solidFill>
              <a:cs typeface="Arial"/>
            </a:endParaRPr>
          </a:p>
          <a:p>
            <a:endParaRPr lang="nl-BE" dirty="0">
              <a:solidFill>
                <a:srgbClr val="000000"/>
              </a:solidFill>
              <a:cs typeface="Arial"/>
            </a:endParaRPr>
          </a:p>
          <a:p>
            <a:pPr marL="0" indent="0">
              <a:buNone/>
            </a:pPr>
            <a:endParaRPr lang="nl-BE" dirty="0">
              <a:cs typeface="Arial"/>
            </a:endParaRPr>
          </a:p>
          <a:p>
            <a:pPr marL="342900" indent="-342900"/>
            <a:endParaRPr lang="nl-BE" dirty="0"/>
          </a:p>
          <a:p>
            <a:endParaRPr lang="nl-BE" dirty="0">
              <a:solidFill>
                <a:srgbClr val="0563C1"/>
              </a:solidFill>
              <a:cs typeface="Arial"/>
            </a:endParaRPr>
          </a:p>
          <a:p>
            <a:pPr marL="0" indent="0">
              <a:buNone/>
            </a:pPr>
            <a:endParaRPr lang="nl-BE" sz="2400" i="1" dirty="0">
              <a:cs typeface="Arial"/>
            </a:endParaRPr>
          </a:p>
          <a:p>
            <a:pPr marL="342900" indent="-342900"/>
            <a:endParaRPr lang="nl-BE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7317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Wie? Waar? Wanneer?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825625"/>
            <a:ext cx="823456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/>
              <a:t>Plaats voor 30 gasten</a:t>
            </a:r>
            <a:endParaRPr lang="nl-NL" dirty="0"/>
          </a:p>
          <a:p>
            <a:pPr lvl="1"/>
            <a:r>
              <a:rPr lang="nl-BE" dirty="0"/>
              <a:t>Leerlingen eerste jaar</a:t>
            </a:r>
            <a:endParaRPr lang="nl-BE" dirty="0">
              <a:cs typeface="Arial"/>
            </a:endParaRPr>
          </a:p>
          <a:p>
            <a:pPr lvl="1"/>
            <a:r>
              <a:rPr lang="nl-BE" i="1" dirty="0"/>
              <a:t>Aanvulling leerlingen tweede jaar</a:t>
            </a:r>
            <a:endParaRPr lang="nl-BE" i="1" dirty="0">
              <a:cs typeface="Arial"/>
            </a:endParaRPr>
          </a:p>
          <a:p>
            <a:endParaRPr lang="nl-BE" dirty="0"/>
          </a:p>
          <a:p>
            <a:r>
              <a:rPr lang="nl-BE" dirty="0"/>
              <a:t>Skigebied </a:t>
            </a:r>
            <a:r>
              <a:rPr lang="nl-BE" dirty="0" err="1"/>
              <a:t>Pinzolo</a:t>
            </a:r>
            <a:endParaRPr lang="nl-BE" dirty="0" err="1">
              <a:cs typeface="Arial"/>
            </a:endParaRPr>
          </a:p>
          <a:p>
            <a:endParaRPr lang="nl-BE" dirty="0"/>
          </a:p>
          <a:p>
            <a:r>
              <a:rPr lang="nl-BE" dirty="0"/>
              <a:t>Vrijdag 9 februari – zaterdag 17 februari 2024</a:t>
            </a:r>
            <a:endParaRPr lang="nl-BE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873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C6ECB1-8516-8EEA-55F2-93A531A48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"/>
                <a:cs typeface="Arial"/>
              </a:rPr>
              <a:t>Website TISM SKI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391944-8096-4B5B-7FE2-A8656A582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cs typeface="Arial"/>
              </a:rPr>
              <a:t>Documenten</a:t>
            </a:r>
          </a:p>
          <a:p>
            <a:pPr lvl="1"/>
            <a:r>
              <a:rPr lang="nl-NL" dirty="0">
                <a:cs typeface="Arial"/>
              </a:rPr>
              <a:t>Belangrijke info: Wat moet je meenemen?</a:t>
            </a:r>
          </a:p>
          <a:p>
            <a:pPr lvl="1"/>
            <a:r>
              <a:rPr lang="nl-NL" dirty="0">
                <a:cs typeface="Arial"/>
              </a:rPr>
              <a:t>TISM </a:t>
            </a:r>
            <a:r>
              <a:rPr lang="nl-NL" dirty="0" err="1">
                <a:cs typeface="Arial"/>
              </a:rPr>
              <a:t>SKI-team</a:t>
            </a:r>
          </a:p>
          <a:p>
            <a:pPr lvl="1"/>
            <a:r>
              <a:rPr lang="nl-NL" dirty="0">
                <a:cs typeface="Arial"/>
              </a:rPr>
              <a:t>Programma</a:t>
            </a:r>
          </a:p>
          <a:p>
            <a:pPr lvl="1"/>
            <a:r>
              <a:rPr lang="nl-NL" dirty="0">
                <a:cs typeface="Arial"/>
              </a:rPr>
              <a:t>Foto' vorige edities</a:t>
            </a:r>
          </a:p>
          <a:p>
            <a:pPr lvl="1"/>
            <a:r>
              <a:rPr lang="nl-NL" dirty="0">
                <a:cs typeface="Arial"/>
              </a:rPr>
              <a:t>Infoavond gemist? -&gt; </a:t>
            </a:r>
            <a:r>
              <a:rPr lang="nl-NL" err="1">
                <a:cs typeface="Arial"/>
              </a:rPr>
              <a:t>Powerpoint</a:t>
            </a:r>
            <a:endParaRPr lang="nl-NL">
              <a:cs typeface="Arial"/>
            </a:endParaRPr>
          </a:p>
          <a:p>
            <a:pPr lvl="1"/>
            <a:r>
              <a:rPr lang="nl-NL" dirty="0">
                <a:cs typeface="Arial"/>
              </a:rPr>
              <a:t>Nodige documenten</a:t>
            </a:r>
          </a:p>
          <a:p>
            <a:pPr lvl="2"/>
            <a:r>
              <a:rPr lang="nl-NL" dirty="0">
                <a:cs typeface="Arial"/>
              </a:rPr>
              <a:t>Medicatie</a:t>
            </a:r>
          </a:p>
          <a:p>
            <a:pPr lvl="2"/>
            <a:r>
              <a:rPr lang="nl-NL" dirty="0">
                <a:cs typeface="Arial"/>
              </a:rPr>
              <a:t>Toestemming gemeente</a:t>
            </a:r>
          </a:p>
          <a:p>
            <a:pPr lvl="1"/>
            <a:r>
              <a:rPr lang="nl-NL" dirty="0">
                <a:cs typeface="Arial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012880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ctr">
            <a:normAutofit/>
          </a:bodyPr>
          <a:lstStyle/>
          <a:p>
            <a:r>
              <a:rPr lang="nl-BE"/>
              <a:t>Vragen?</a:t>
            </a:r>
            <a:endParaRPr lang="nl-BE" dirty="0"/>
          </a:p>
        </p:txBody>
      </p:sp>
      <p:pic>
        <p:nvPicPr>
          <p:cNvPr id="7" name="Tijdelijke aanduiding voor inhoud 6" descr="Afbeelding met buitenshuis, persoon, sneeuw, hemel&#10;&#10;Automatisch gegenereerde beschrijving">
            <a:extLst>
              <a:ext uri="{FF2B5EF4-FFF2-40B4-BE49-F238E27FC236}">
                <a16:creationId xmlns:a16="http://schemas.microsoft.com/office/drawing/2014/main" id="{5E6A9AAD-3452-4096-FA36-69EDA3332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14" r="1" b="1"/>
          <a:stretch/>
        </p:blipFill>
        <p:spPr>
          <a:xfrm>
            <a:off x="628650" y="1825625"/>
            <a:ext cx="7886700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2588869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Arial"/>
                <a:cs typeface="Arial"/>
              </a:rPr>
              <a:t>Skigebied </a:t>
            </a:r>
            <a:r>
              <a:rPr lang="nl-BE" dirty="0" err="1">
                <a:latin typeface="Arial"/>
                <a:cs typeface="Arial"/>
              </a:rPr>
              <a:t>Pinzolo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/>
              <a:t>800 m – 2100 m</a:t>
            </a:r>
          </a:p>
          <a:p>
            <a:r>
              <a:rPr lang="nl-BE" dirty="0"/>
              <a:t>9 liften </a:t>
            </a:r>
            <a:endParaRPr lang="nl-BE" dirty="0">
              <a:cs typeface="Arial"/>
            </a:endParaRPr>
          </a:p>
          <a:p>
            <a:r>
              <a:rPr lang="nl-BE" dirty="0"/>
              <a:t>35 km pistes</a:t>
            </a:r>
            <a:endParaRPr lang="nl-BE" dirty="0">
              <a:cs typeface="Arial"/>
            </a:endParaRPr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87756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Arial"/>
                <a:cs typeface="Arial"/>
              </a:rPr>
              <a:t>Hotel </a:t>
            </a:r>
            <a:r>
              <a:rPr lang="nl-BE" dirty="0" err="1">
                <a:latin typeface="Arial"/>
                <a:cs typeface="Arial"/>
              </a:rPr>
              <a:t>Orso</a:t>
            </a:r>
            <a:r>
              <a:rPr lang="nl-BE" dirty="0">
                <a:latin typeface="Arial"/>
                <a:cs typeface="Arial"/>
              </a:rPr>
              <a:t> </a:t>
            </a:r>
            <a:r>
              <a:rPr lang="nl-BE" dirty="0" err="1">
                <a:latin typeface="Arial"/>
                <a:cs typeface="Arial"/>
              </a:rPr>
              <a:t>Grigio</a:t>
            </a:r>
            <a:r>
              <a:rPr lang="nl-BE" dirty="0">
                <a:latin typeface="Arial"/>
                <a:cs typeface="Arial"/>
              </a:rPr>
              <a:t> A </a:t>
            </a:r>
            <a:r>
              <a:rPr lang="nl-BE" dirty="0" err="1">
                <a:latin typeface="Arial"/>
                <a:cs typeface="Arial"/>
              </a:rPr>
              <a:t>Carisolo-Pinzolo</a:t>
            </a:r>
            <a:endParaRPr lang="nl-BE" dirty="0"/>
          </a:p>
        </p:txBody>
      </p: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8C68A55F-A66B-2CB9-C845-4856BA34E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87" y="1811406"/>
            <a:ext cx="5188226" cy="389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840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D70649-4989-3E08-4789-C814C6A8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Arial"/>
                <a:cs typeface="Arial"/>
              </a:rPr>
              <a:t>Hotel </a:t>
            </a:r>
            <a:r>
              <a:rPr lang="nl-BE" dirty="0" err="1">
                <a:latin typeface="Arial"/>
                <a:cs typeface="Arial"/>
              </a:rPr>
              <a:t>Orso</a:t>
            </a:r>
            <a:r>
              <a:rPr lang="nl-BE" dirty="0">
                <a:latin typeface="Arial"/>
                <a:cs typeface="Arial"/>
              </a:rPr>
              <a:t> </a:t>
            </a:r>
            <a:r>
              <a:rPr lang="nl-BE" dirty="0" err="1">
                <a:latin typeface="Arial"/>
                <a:cs typeface="Arial"/>
              </a:rPr>
              <a:t>Grigio</a:t>
            </a:r>
            <a:r>
              <a:rPr lang="nl-BE" dirty="0">
                <a:latin typeface="Arial"/>
                <a:cs typeface="Arial"/>
              </a:rPr>
              <a:t> A </a:t>
            </a:r>
            <a:r>
              <a:rPr lang="nl-BE" dirty="0" err="1">
                <a:latin typeface="Arial"/>
                <a:cs typeface="Arial"/>
              </a:rPr>
              <a:t>Carisolo-Pinzolo</a:t>
            </a:r>
            <a:endParaRPr lang="nl-NL" dirty="0" err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2C2012-7C91-1E1E-B493-FCE329817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>
                <a:ea typeface="+mn-lt"/>
                <a:cs typeface="+mn-lt"/>
              </a:rPr>
              <a:t>700m van de liften</a:t>
            </a:r>
          </a:p>
          <a:p>
            <a:r>
              <a:rPr lang="nl-BE" dirty="0">
                <a:ea typeface="+mn-lt"/>
                <a:cs typeface="+mn-lt"/>
              </a:rPr>
              <a:t>Kamers: douche + toilet</a:t>
            </a:r>
            <a:endParaRPr lang="en-US" dirty="0">
              <a:ea typeface="+mn-lt"/>
              <a:cs typeface="+mn-lt"/>
            </a:endParaRPr>
          </a:p>
          <a:p>
            <a:r>
              <a:rPr lang="nl-BE" dirty="0">
                <a:ea typeface="+mn-lt"/>
                <a:cs typeface="+mn-lt"/>
              </a:rPr>
              <a:t>Kamers van 3 of 4 personen</a:t>
            </a:r>
            <a:endParaRPr lang="nl-NL" dirty="0"/>
          </a:p>
          <a:p>
            <a:endParaRPr lang="nl-NL" dirty="0">
              <a:cs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C64568-A701-0925-5203-8774998C8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83" y="3429000"/>
            <a:ext cx="3392557" cy="25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1DC4174-F868-2616-DC00-E5F7EF8AA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462" y="3429000"/>
            <a:ext cx="3816628" cy="25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835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Arial"/>
                <a:cs typeface="Arial"/>
              </a:rPr>
              <a:t>Concreet – de reis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388114"/>
            <a:ext cx="7886700" cy="50076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b="1" dirty="0"/>
              <a:t>Heenreis</a:t>
            </a:r>
            <a:endParaRPr lang="nl-BE" b="1" dirty="0">
              <a:cs typeface="Arial"/>
            </a:endParaRPr>
          </a:p>
          <a:p>
            <a:pPr lvl="1"/>
            <a:r>
              <a:rPr lang="nl-BE" dirty="0"/>
              <a:t>Vrijdag 9 februari 2023 om 19.00 u.</a:t>
            </a:r>
            <a:endParaRPr lang="nl-BE" dirty="0">
              <a:cs typeface="Arial"/>
            </a:endParaRPr>
          </a:p>
          <a:p>
            <a:pPr lvl="1"/>
            <a:r>
              <a:rPr lang="nl-BE" dirty="0"/>
              <a:t>Nachtreis</a:t>
            </a:r>
          </a:p>
          <a:p>
            <a:r>
              <a:rPr lang="nl-BE" dirty="0"/>
              <a:t>Aankomst</a:t>
            </a:r>
          </a:p>
          <a:p>
            <a:pPr lvl="1"/>
            <a:r>
              <a:rPr lang="nl-BE" dirty="0"/>
              <a:t>Zaterdag 10 februari rond 9.00 u.</a:t>
            </a:r>
            <a:endParaRPr lang="nl-BE" dirty="0">
              <a:cs typeface="Arial"/>
            </a:endParaRPr>
          </a:p>
          <a:p>
            <a:pPr lvl="1"/>
            <a:endParaRPr lang="nl-BE" dirty="0"/>
          </a:p>
          <a:p>
            <a:r>
              <a:rPr lang="nl-BE" dirty="0"/>
              <a:t>Zes skidagen</a:t>
            </a:r>
          </a:p>
          <a:p>
            <a:endParaRPr lang="nl-BE" dirty="0"/>
          </a:p>
          <a:p>
            <a:r>
              <a:rPr lang="nl-BE" b="1" dirty="0"/>
              <a:t>Terugreis </a:t>
            </a:r>
            <a:endParaRPr lang="nl-BE" b="1" dirty="0">
              <a:cs typeface="Arial"/>
            </a:endParaRPr>
          </a:p>
          <a:p>
            <a:pPr lvl="1"/>
            <a:r>
              <a:rPr lang="nl-BE" dirty="0"/>
              <a:t>Nachtreis</a:t>
            </a:r>
          </a:p>
          <a:p>
            <a:pPr lvl="1"/>
            <a:r>
              <a:rPr lang="nl-BE" dirty="0"/>
              <a:t>Zaterdag 17 februari rond 8.00 u.</a:t>
            </a:r>
            <a:endParaRPr lang="nl-BE" dirty="0">
              <a:cs typeface="Arial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81886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Dag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/>
              <a:t>Afhalen </a:t>
            </a:r>
            <a:br>
              <a:rPr lang="nl-BE" dirty="0"/>
            </a:br>
            <a:r>
              <a:rPr lang="nl-BE" dirty="0"/>
              <a:t>skimateriaal</a:t>
            </a:r>
          </a:p>
          <a:p>
            <a:r>
              <a:rPr lang="nl-BE" dirty="0"/>
              <a:t>Middagmaal hotel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4" name="Afbeelding 4" descr="Afbeelding met persoon, binnen, plafond, staand&#10;&#10;Beschrijving is gegenereerd met zeer hoge betrouwbaarheid">
            <a:extLst>
              <a:ext uri="{FF2B5EF4-FFF2-40B4-BE49-F238E27FC236}">
                <a16:creationId xmlns:a16="http://schemas.microsoft.com/office/drawing/2014/main" id="{E9AE480D-FC2A-4006-8F1C-B2F05C57C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552" y="1820598"/>
            <a:ext cx="4624501" cy="347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27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Dag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8957" y="1344362"/>
            <a:ext cx="8444526" cy="48326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/>
              <a:t>Materiaalgewenning (beginners)</a:t>
            </a:r>
          </a:p>
          <a:p>
            <a:r>
              <a:rPr lang="nl-BE" dirty="0">
                <a:ea typeface="+mn-lt"/>
                <a:cs typeface="+mn-lt"/>
              </a:rPr>
              <a:t>Beentjes strekken, </a:t>
            </a:r>
            <a:r>
              <a:rPr lang="nl-BE" dirty="0" err="1">
                <a:ea typeface="+mn-lt"/>
                <a:cs typeface="+mn-lt"/>
              </a:rPr>
              <a:t>dalverkenning</a:t>
            </a:r>
            <a:r>
              <a:rPr lang="nl-BE" dirty="0">
                <a:ea typeface="+mn-lt"/>
                <a:cs typeface="+mn-lt"/>
              </a:rPr>
              <a:t> (gevorderden)</a:t>
            </a:r>
            <a:endParaRPr lang="nl-BE" dirty="0">
              <a:cs typeface="Arial"/>
            </a:endParaRPr>
          </a:p>
          <a:p>
            <a:endParaRPr lang="nl-BE" dirty="0"/>
          </a:p>
          <a:p>
            <a:endParaRPr lang="nl-BE" dirty="0">
              <a:cs typeface="Arial"/>
            </a:endParaRPr>
          </a:p>
        </p:txBody>
      </p:sp>
      <p:pic>
        <p:nvPicPr>
          <p:cNvPr id="7" name="Afbeelding 6" descr="Afbeelding met sneeuw, buiten, skiën, natuur&#10;&#10;Automatisch gegenereerde beschrijving">
            <a:extLst>
              <a:ext uri="{FF2B5EF4-FFF2-40B4-BE49-F238E27FC236}">
                <a16:creationId xmlns:a16="http://schemas.microsoft.com/office/drawing/2014/main" id="{A1745BC9-70F6-4F37-A53D-DE56443829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60" y="2635474"/>
            <a:ext cx="2883076" cy="3847747"/>
          </a:xfrm>
          <a:prstGeom prst="rect">
            <a:avLst/>
          </a:prstGeom>
        </p:spPr>
      </p:pic>
      <p:pic>
        <p:nvPicPr>
          <p:cNvPr id="4" name="Afbeelding 4" descr="Afbeelding met sneeuw, buiten, skiën, mensen&#10;&#10;Beschrijving is gegenereerd met zeer hoge betrouwbaarheid">
            <a:extLst>
              <a:ext uri="{FF2B5EF4-FFF2-40B4-BE49-F238E27FC236}">
                <a16:creationId xmlns:a16="http://schemas.microsoft.com/office/drawing/2014/main" id="{0409CC68-08B9-4030-8A1A-90302CC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88" y="2531554"/>
            <a:ext cx="5379209" cy="4048079"/>
          </a:xfrm>
          <a:prstGeom prst="rect">
            <a:avLst/>
          </a:prstGeom>
        </p:spPr>
      </p:pic>
      <p:pic>
        <p:nvPicPr>
          <p:cNvPr id="6" name="Afbeelding 7" descr="Afbeelding met buiten, persoon, sneeuw, skiën&#10;&#10;Beschrijving is gegenereerd met zeer hoge betrouwbaarheid">
            <a:extLst>
              <a:ext uri="{FF2B5EF4-FFF2-40B4-BE49-F238E27FC236}">
                <a16:creationId xmlns:a16="http://schemas.microsoft.com/office/drawing/2014/main" id="{CC89A5A1-2C64-436B-91A2-A5EAFACCA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06" y="2444050"/>
            <a:ext cx="5663592" cy="423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46E961A4-0EAF-4836-B968-556730964A96}" vid="{EB85EDCD-362C-4A01-9F57-3A2F3E1749A0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006F0C8BD27F4285A643669419C13C" ma:contentTypeVersion="10" ma:contentTypeDescription="Een nieuw document maken." ma:contentTypeScope="" ma:versionID="bdd703a2e841960fd28b463f3882f7d6">
  <xsd:schema xmlns:xsd="http://www.w3.org/2001/XMLSchema" xmlns:xs="http://www.w3.org/2001/XMLSchema" xmlns:p="http://schemas.microsoft.com/office/2006/metadata/properties" xmlns:ns2="797c61a0-9260-4f35-9e76-645d6756d08b" xmlns:ns3="14d3aa16-1a31-43b0-aca6-52dfb7b9d362" targetNamespace="http://schemas.microsoft.com/office/2006/metadata/properties" ma:root="true" ma:fieldsID="1df48029d491deef34514875c920da1c" ns2:_="" ns3:_="">
    <xsd:import namespace="797c61a0-9260-4f35-9e76-645d6756d08b"/>
    <xsd:import namespace="14d3aa16-1a31-43b0-aca6-52dfb7b9d3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c61a0-9260-4f35-9e76-645d6756d0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d3aa16-1a31-43b0-aca6-52dfb7b9d36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0A36E0-C253-4087-9D9B-FAD75EFB0A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4A4577-D562-4DB5-A406-582A3F74AD36}">
  <ds:schemaRefs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797c61a0-9260-4f35-9e76-645d6756d08b"/>
  </ds:schemaRefs>
</ds:datastoreItem>
</file>

<file path=customXml/itemProps3.xml><?xml version="1.0" encoding="utf-8"?>
<ds:datastoreItem xmlns:ds="http://schemas.openxmlformats.org/officeDocument/2006/customXml" ds:itemID="{A2279072-E65C-48CF-AF14-59C42F5F36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7c61a0-9260-4f35-9e76-645d6756d08b"/>
    <ds:schemaRef ds:uri="14d3aa16-1a31-43b0-aca6-52dfb7b9d3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Sjabloon PPT TISM Nieuw</Template>
  <TotalTime>85</TotalTime>
  <Words>239</Words>
  <Application>Microsoft Office PowerPoint</Application>
  <PresentationFormat>Diavoorstelling (4:3)</PresentationFormat>
  <Paragraphs>83</Paragraphs>
  <Slides>31</Slides>
  <Notes>1</Notes>
  <HiddenSlides>0</HiddenSlides>
  <MMClips>3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2" baseType="lpstr">
      <vt:lpstr>Kantoorthema</vt:lpstr>
      <vt:lpstr>PowerPoint-presentatie</vt:lpstr>
      <vt:lpstr>Begeleidende leerkrachten</vt:lpstr>
      <vt:lpstr>Wie? Waar? Wanneer?</vt:lpstr>
      <vt:lpstr>Skigebied Pinzolo</vt:lpstr>
      <vt:lpstr>Hotel Orso Grigio A Carisolo-Pinzolo</vt:lpstr>
      <vt:lpstr>Hotel Orso Grigio A Carisolo-Pinzolo</vt:lpstr>
      <vt:lpstr>Concreet – de reis</vt:lpstr>
      <vt:lpstr>Dag 1</vt:lpstr>
      <vt:lpstr>Dag 1</vt:lpstr>
      <vt:lpstr>Gewone skidag</vt:lpstr>
      <vt:lpstr>Skiles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Avondanimatie</vt:lpstr>
      <vt:lpstr>Avondanimatie</vt:lpstr>
      <vt:lpstr>PowerPoint-presentatie</vt:lpstr>
      <vt:lpstr>Avondanimatie</vt:lpstr>
      <vt:lpstr>PowerPoint-presentatie</vt:lpstr>
      <vt:lpstr>Avondanimatie</vt:lpstr>
      <vt:lpstr>Enkele sfeerbeelden…</vt:lpstr>
      <vt:lpstr>PowerPoint-presentatie</vt:lpstr>
      <vt:lpstr>PowerPoint-presentatie</vt:lpstr>
      <vt:lpstr>PowerPoint-presentatie</vt:lpstr>
      <vt:lpstr>PowerPoint-presentatie</vt:lpstr>
      <vt:lpstr>Prijs</vt:lpstr>
      <vt:lpstr>Hoe voorinschrijven/aanmelden?</vt:lpstr>
      <vt:lpstr>Website TISM SKI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Larise Kox</dc:creator>
  <cp:lastModifiedBy>Kerkhofs Katrien</cp:lastModifiedBy>
  <cp:revision>517</cp:revision>
  <dcterms:created xsi:type="dcterms:W3CDTF">2019-10-04T07:46:13Z</dcterms:created>
  <dcterms:modified xsi:type="dcterms:W3CDTF">2023-10-05T12:27:29Z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0x01010057006F0C8BD27F4285A643669419C13C</vt:lpwstr>
  </property>
</Properties>
</file>